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5" r:id="rId2"/>
    <p:sldId id="4390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0D9"/>
    <a:srgbClr val="325277"/>
    <a:srgbClr val="F1EEF4"/>
    <a:srgbClr val="5693D7"/>
    <a:srgbClr val="BDDB90"/>
    <a:srgbClr val="337EBF"/>
    <a:srgbClr val="FAE28A"/>
    <a:srgbClr val="8F5722"/>
    <a:srgbClr val="6C421D"/>
    <a:srgbClr val="FFC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ADC24-C288-45D9-BE5D-9066F9892FE8}" v="12" dt="2026-04-28T17:24:48.208"/>
    <p1510:client id="{7849A97E-2D2E-4D27-A1B9-A7A8D1A24860}" v="7" dt="2026-04-28T19:13:06.557"/>
    <p1510:client id="{EDB7BB01-8206-4C32-B542-5B05AE355B5C}" v="89" dt="2026-04-28T18:24:08.974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52" y="2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EDB7BB01-8206-4C32-B542-5B05AE355B5C}"/>
    <pc:docChg chg="undo custSel addSld delSld modSld">
      <pc:chgData name="Khoula Al Balushi" userId="a43b42ee-d80a-402f-bd5e-a2c93b6285a1" providerId="ADAL" clId="{EDB7BB01-8206-4C32-B542-5B05AE355B5C}" dt="2026-04-28T18:24:08.974" v="274"/>
      <pc:docMkLst>
        <pc:docMk/>
      </pc:docMkLst>
      <pc:sldChg chg="addSp delSp modSp mod">
        <pc:chgData name="Khoula Al Balushi" userId="a43b42ee-d80a-402f-bd5e-a2c93b6285a1" providerId="ADAL" clId="{EDB7BB01-8206-4C32-B542-5B05AE355B5C}" dt="2026-04-28T17:58:59.705" v="266" actId="108"/>
        <pc:sldMkLst>
          <pc:docMk/>
          <pc:sldMk cId="4246067549" sldId="4385"/>
        </pc:sldMkLst>
        <pc:spChg chg="mod">
          <ac:chgData name="Khoula Al Balushi" userId="a43b42ee-d80a-402f-bd5e-a2c93b6285a1" providerId="ADAL" clId="{EDB7BB01-8206-4C32-B542-5B05AE355B5C}" dt="2026-04-28T17:41:35.353" v="127"/>
          <ac:spMkLst>
            <pc:docMk/>
            <pc:sldMk cId="4246067549" sldId="4385"/>
            <ac:spMk id="5" creationId="{C2A34026-CFB9-BBD5-F3BE-009F458FE688}"/>
          </ac:spMkLst>
        </pc:spChg>
        <pc:spChg chg="mod">
          <ac:chgData name="Khoula Al Balushi" userId="a43b42ee-d80a-402f-bd5e-a2c93b6285a1" providerId="ADAL" clId="{EDB7BB01-8206-4C32-B542-5B05AE355B5C}" dt="2026-04-28T17:41:35.353" v="127"/>
          <ac:spMkLst>
            <pc:docMk/>
            <pc:sldMk cId="4246067549" sldId="4385"/>
            <ac:spMk id="6" creationId="{12969106-A0A4-4459-4FC5-6CD6EA72FA42}"/>
          </ac:spMkLst>
        </pc:spChg>
        <pc:spChg chg="mod">
          <ac:chgData name="Khoula Al Balushi" userId="a43b42ee-d80a-402f-bd5e-a2c93b6285a1" providerId="ADAL" clId="{EDB7BB01-8206-4C32-B542-5B05AE355B5C}" dt="2026-04-28T17:41:35.353" v="127"/>
          <ac:spMkLst>
            <pc:docMk/>
            <pc:sldMk cId="4246067549" sldId="4385"/>
            <ac:spMk id="9" creationId="{BEB8BF03-2AA1-D640-E162-16A88483E829}"/>
          </ac:spMkLst>
        </pc:spChg>
        <pc:spChg chg="del mod">
          <ac:chgData name="Khoula Al Balushi" userId="a43b42ee-d80a-402f-bd5e-a2c93b6285a1" providerId="ADAL" clId="{EDB7BB01-8206-4C32-B542-5B05AE355B5C}" dt="2026-04-28T17:31:16.769" v="26" actId="478"/>
          <ac:spMkLst>
            <pc:docMk/>
            <pc:sldMk cId="4246067549" sldId="4385"/>
            <ac:spMk id="43" creationId="{5C184F83-B0AD-4AC6-AF9A-8E505395D495}"/>
          </ac:spMkLst>
        </pc:spChg>
        <pc:spChg chg="mod">
          <ac:chgData name="Khoula Al Balushi" userId="a43b42ee-d80a-402f-bd5e-a2c93b6285a1" providerId="ADAL" clId="{EDB7BB01-8206-4C32-B542-5B05AE355B5C}" dt="2026-04-28T17:38:31.676" v="124" actId="108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EDB7BB01-8206-4C32-B542-5B05AE355B5C}" dt="2026-04-28T17:54:02.887" v="237" actId="20577"/>
          <ac:spMkLst>
            <pc:docMk/>
            <pc:sldMk cId="4246067549" sldId="4385"/>
            <ac:spMk id="45" creationId="{7CE5E5C1-B6C5-5A45-8BC6-78601F3CE691}"/>
          </ac:spMkLst>
        </pc:spChg>
        <pc:spChg chg="mod">
          <ac:chgData name="Khoula Al Balushi" userId="a43b42ee-d80a-402f-bd5e-a2c93b6285a1" providerId="ADAL" clId="{EDB7BB01-8206-4C32-B542-5B05AE355B5C}" dt="2026-04-28T17:31:11.585" v="23" actId="1076"/>
          <ac:spMkLst>
            <pc:docMk/>
            <pc:sldMk cId="4246067549" sldId="4385"/>
            <ac:spMk id="81" creationId="{572477D4-1FE4-6340-9F64-B7448799D1D5}"/>
          </ac:spMkLst>
        </pc:spChg>
        <pc:spChg chg="del">
          <ac:chgData name="Khoula Al Balushi" userId="a43b42ee-d80a-402f-bd5e-a2c93b6285a1" providerId="ADAL" clId="{EDB7BB01-8206-4C32-B542-5B05AE355B5C}" dt="2026-04-28T17:30:51.316" v="17" actId="478"/>
          <ac:spMkLst>
            <pc:docMk/>
            <pc:sldMk cId="4246067549" sldId="4385"/>
            <ac:spMk id="88" creationId="{98D39F32-047B-2D4F-A00D-56414FB24703}"/>
          </ac:spMkLst>
        </pc:spChg>
        <pc:grpChg chg="mod">
          <ac:chgData name="Khoula Al Balushi" userId="a43b42ee-d80a-402f-bd5e-a2c93b6285a1" providerId="ADAL" clId="{EDB7BB01-8206-4C32-B542-5B05AE355B5C}" dt="2026-04-28T17:44:47.837" v="144" actId="1076"/>
          <ac:grpSpMkLst>
            <pc:docMk/>
            <pc:sldMk cId="4246067549" sldId="4385"/>
            <ac:grpSpMk id="3" creationId="{DF328184-83C6-1A4B-B6A6-C5B7CF7AB969}"/>
          </ac:grpSpMkLst>
        </pc:grpChg>
        <pc:grpChg chg="add mod">
          <ac:chgData name="Khoula Al Balushi" userId="a43b42ee-d80a-402f-bd5e-a2c93b6285a1" providerId="ADAL" clId="{EDB7BB01-8206-4C32-B542-5B05AE355B5C}" dt="2026-04-28T17:41:49.122" v="130" actId="1076"/>
          <ac:grpSpMkLst>
            <pc:docMk/>
            <pc:sldMk cId="4246067549" sldId="4385"/>
            <ac:grpSpMk id="4" creationId="{251F2D3D-BC9B-2754-0ED8-8222E5B44BA6}"/>
          </ac:grpSpMkLst>
        </pc:grpChg>
        <pc:grpChg chg="add del mod">
          <ac:chgData name="Khoula Al Balushi" userId="a43b42ee-d80a-402f-bd5e-a2c93b6285a1" providerId="ADAL" clId="{EDB7BB01-8206-4C32-B542-5B05AE355B5C}" dt="2026-04-28T17:41:40.024" v="128" actId="478"/>
          <ac:grpSpMkLst>
            <pc:docMk/>
            <pc:sldMk cId="4246067549" sldId="4385"/>
            <ac:grpSpMk id="7" creationId="{8C653B1A-8B94-DE37-9003-17233FBA6CEF}"/>
          </ac:grpSpMkLst>
        </pc:grpChg>
        <pc:graphicFrameChg chg="mod">
          <ac:chgData name="Khoula Al Balushi" userId="a43b42ee-d80a-402f-bd5e-a2c93b6285a1" providerId="ADAL" clId="{EDB7BB01-8206-4C32-B542-5B05AE355B5C}" dt="2026-04-28T17:41:35.353" v="127"/>
          <ac:graphicFrameMkLst>
            <pc:docMk/>
            <pc:sldMk cId="4246067549" sldId="4385"/>
            <ac:graphicFrameMk id="8" creationId="{B9C8B0D8-7F9E-6597-04B4-DDE02900A900}"/>
          </ac:graphicFrameMkLst>
        </pc:graphicFrameChg>
        <pc:graphicFrameChg chg="mod">
          <ac:chgData name="Khoula Al Balushi" userId="a43b42ee-d80a-402f-bd5e-a2c93b6285a1" providerId="ADAL" clId="{EDB7BB01-8206-4C32-B542-5B05AE355B5C}" dt="2026-04-28T17:58:58.534" v="265"/>
          <ac:graphicFrameMkLst>
            <pc:docMk/>
            <pc:sldMk cId="4246067549" sldId="4385"/>
            <ac:graphicFrameMk id="62" creationId="{B5AD5106-D413-FF43-8FAD-ABCFCFD5FB04}"/>
          </ac:graphicFrameMkLst>
        </pc:graphicFrameChg>
        <pc:graphicFrameChg chg="mod">
          <ac:chgData name="Khoula Al Balushi" userId="a43b42ee-d80a-402f-bd5e-a2c93b6285a1" providerId="ADAL" clId="{EDB7BB01-8206-4C32-B542-5B05AE355B5C}" dt="2026-04-28T17:58:59.705" v="266" actId="108"/>
          <ac:graphicFrameMkLst>
            <pc:docMk/>
            <pc:sldMk cId="4246067549" sldId="4385"/>
            <ac:graphicFrameMk id="63" creationId="{201D1850-C7BD-2441-ABA2-ED48FD3E3FFE}"/>
          </ac:graphicFrameMkLst>
        </pc:graphicFrameChg>
        <pc:cxnChg chg="add mod">
          <ac:chgData name="Khoula Al Balushi" userId="a43b42ee-d80a-402f-bd5e-a2c93b6285a1" providerId="ADAL" clId="{EDB7BB01-8206-4C32-B542-5B05AE355B5C}" dt="2026-04-28T17:41:44.006" v="129" actId="1076"/>
          <ac:cxnSpMkLst>
            <pc:docMk/>
            <pc:sldMk cId="4246067549" sldId="4385"/>
            <ac:cxnSpMk id="2" creationId="{815868F3-AC81-8B57-3E94-95BEDE8F1E39}"/>
          </ac:cxnSpMkLst>
        </pc:cxnChg>
      </pc:sldChg>
      <pc:sldChg chg="del">
        <pc:chgData name="Khoula Al Balushi" userId="a43b42ee-d80a-402f-bd5e-a2c93b6285a1" providerId="ADAL" clId="{EDB7BB01-8206-4C32-B542-5B05AE355B5C}" dt="2026-04-28T17:53:37.090" v="232" actId="47"/>
        <pc:sldMkLst>
          <pc:docMk/>
          <pc:sldMk cId="932095800" sldId="4389"/>
        </pc:sldMkLst>
      </pc:sldChg>
      <pc:sldChg chg="delSp modSp add mod">
        <pc:chgData name="Khoula Al Balushi" userId="a43b42ee-d80a-402f-bd5e-a2c93b6285a1" providerId="ADAL" clId="{EDB7BB01-8206-4C32-B542-5B05AE355B5C}" dt="2026-04-28T18:24:08.974" v="274"/>
        <pc:sldMkLst>
          <pc:docMk/>
          <pc:sldMk cId="2927279436" sldId="4390"/>
        </pc:sldMkLst>
        <pc:spChg chg="mod">
          <ac:chgData name="Khoula Al Balushi" userId="a43b42ee-d80a-402f-bd5e-a2c93b6285a1" providerId="ADAL" clId="{EDB7BB01-8206-4C32-B542-5B05AE355B5C}" dt="2026-04-28T17:52:22.359" v="219" actId="1076"/>
          <ac:spMkLst>
            <pc:docMk/>
            <pc:sldMk cId="2927279436" sldId="4390"/>
            <ac:spMk id="44" creationId="{49948370-B7AA-1E0E-8D44-06950D663FEA}"/>
          </ac:spMkLst>
        </pc:spChg>
        <pc:spChg chg="mod">
          <ac:chgData name="Khoula Al Balushi" userId="a43b42ee-d80a-402f-bd5e-a2c93b6285a1" providerId="ADAL" clId="{EDB7BB01-8206-4C32-B542-5B05AE355B5C}" dt="2026-04-28T17:52:17.642" v="218"/>
          <ac:spMkLst>
            <pc:docMk/>
            <pc:sldMk cId="2927279436" sldId="4390"/>
            <ac:spMk id="45" creationId="{6E7FD3EC-8426-E472-739E-F41E61D234A5}"/>
          </ac:spMkLst>
        </pc:spChg>
        <pc:grpChg chg="del">
          <ac:chgData name="Khoula Al Balushi" userId="a43b42ee-d80a-402f-bd5e-a2c93b6285a1" providerId="ADAL" clId="{EDB7BB01-8206-4C32-B542-5B05AE355B5C}" dt="2026-04-28T17:47:44.246" v="158" actId="478"/>
          <ac:grpSpMkLst>
            <pc:docMk/>
            <pc:sldMk cId="2927279436" sldId="4390"/>
            <ac:grpSpMk id="3" creationId="{E787B2E8-1EA5-13B6-8D79-24E01DC732BD}"/>
          </ac:grpSpMkLst>
        </pc:grpChg>
        <pc:grpChg chg="del">
          <ac:chgData name="Khoula Al Balushi" userId="a43b42ee-d80a-402f-bd5e-a2c93b6285a1" providerId="ADAL" clId="{EDB7BB01-8206-4C32-B542-5B05AE355B5C}" dt="2026-04-28T17:47:50.157" v="159" actId="478"/>
          <ac:grpSpMkLst>
            <pc:docMk/>
            <pc:sldMk cId="2927279436" sldId="4390"/>
            <ac:grpSpMk id="4" creationId="{4B588994-E770-0A5E-3890-6A626468AAA9}"/>
          </ac:grpSpMkLst>
        </pc:grpChg>
        <pc:graphicFrameChg chg="mod topLvl">
          <ac:chgData name="Khoula Al Balushi" userId="a43b42ee-d80a-402f-bd5e-a2c93b6285a1" providerId="ADAL" clId="{EDB7BB01-8206-4C32-B542-5B05AE355B5C}" dt="2026-04-28T18:24:08.974" v="274"/>
          <ac:graphicFrameMkLst>
            <pc:docMk/>
            <pc:sldMk cId="2927279436" sldId="4390"/>
            <ac:graphicFrameMk id="62" creationId="{FBE48C36-416C-ACB3-55FF-A14DB8DD82F1}"/>
          </ac:graphicFrameMkLst>
        </pc:graphicFrameChg>
        <pc:graphicFrameChg chg="del topLvl">
          <ac:chgData name="Khoula Al Balushi" userId="a43b42ee-d80a-402f-bd5e-a2c93b6285a1" providerId="ADAL" clId="{EDB7BB01-8206-4C32-B542-5B05AE355B5C}" dt="2026-04-28T17:47:44.246" v="158" actId="478"/>
          <ac:graphicFrameMkLst>
            <pc:docMk/>
            <pc:sldMk cId="2927279436" sldId="4390"/>
            <ac:graphicFrameMk id="63" creationId="{397A3441-5C94-7173-FCAC-FA79F5B72934}"/>
          </ac:graphicFrameMkLst>
        </pc:graphicFrameChg>
        <pc:cxnChg chg="del">
          <ac:chgData name="Khoula Al Balushi" userId="a43b42ee-d80a-402f-bd5e-a2c93b6285a1" providerId="ADAL" clId="{EDB7BB01-8206-4C32-B542-5B05AE355B5C}" dt="2026-04-28T17:53:04.508" v="227" actId="478"/>
          <ac:cxnSpMkLst>
            <pc:docMk/>
            <pc:sldMk cId="2927279436" sldId="4390"/>
            <ac:cxnSpMk id="2" creationId="{9698CBA5-B70C-2613-9340-8B5CCE68E6DC}"/>
          </ac:cxnSpMkLst>
        </pc:cxnChg>
      </pc:sldChg>
    </pc:docChg>
  </pc:docChgLst>
  <pc:docChgLst>
    <pc:chgData name="Khoula Al Balushi" userId="a43b42ee-d80a-402f-bd5e-a2c93b6285a1" providerId="ADAL" clId="{7849A97E-2D2E-4D27-A1B9-A7A8D1A24860}"/>
    <pc:docChg chg="undo custSel modSld">
      <pc:chgData name="Khoula Al Balushi" userId="a43b42ee-d80a-402f-bd5e-a2c93b6285a1" providerId="ADAL" clId="{7849A97E-2D2E-4D27-A1B9-A7A8D1A24860}" dt="2026-04-28T19:12:56.376" v="77" actId="14100"/>
      <pc:docMkLst>
        <pc:docMk/>
      </pc:docMkLst>
      <pc:sldChg chg="delSp modSp mod">
        <pc:chgData name="Khoula Al Balushi" userId="a43b42ee-d80a-402f-bd5e-a2c93b6285a1" providerId="ADAL" clId="{7849A97E-2D2E-4D27-A1B9-A7A8D1A24860}" dt="2026-04-28T19:12:56.376" v="77" actId="14100"/>
        <pc:sldMkLst>
          <pc:docMk/>
          <pc:sldMk cId="4246067549" sldId="4385"/>
        </pc:sldMkLst>
        <pc:spChg chg="mod">
          <ac:chgData name="Khoula Al Balushi" userId="a43b42ee-d80a-402f-bd5e-a2c93b6285a1" providerId="ADAL" clId="{7849A97E-2D2E-4D27-A1B9-A7A8D1A24860}" dt="2026-04-28T19:06:00.314" v="59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7849A97E-2D2E-4D27-A1B9-A7A8D1A24860}" dt="2026-04-28T19:05:48.319" v="58" actId="108"/>
          <ac:spMkLst>
            <pc:docMk/>
            <pc:sldMk cId="4246067549" sldId="4385"/>
            <ac:spMk id="45" creationId="{7CE5E5C1-B6C5-5A45-8BC6-78601F3CE691}"/>
          </ac:spMkLst>
        </pc:spChg>
        <pc:grpChg chg="del">
          <ac:chgData name="Khoula Al Balushi" userId="a43b42ee-d80a-402f-bd5e-a2c93b6285a1" providerId="ADAL" clId="{7849A97E-2D2E-4D27-A1B9-A7A8D1A24860}" dt="2026-04-28T18:59:58.998" v="0" actId="478"/>
          <ac:grpSpMkLst>
            <pc:docMk/>
            <pc:sldMk cId="4246067549" sldId="4385"/>
            <ac:grpSpMk id="3" creationId="{DF328184-83C6-1A4B-B6A6-C5B7CF7AB969}"/>
          </ac:grpSpMkLst>
        </pc:grpChg>
        <pc:grpChg chg="del">
          <ac:chgData name="Khoula Al Balushi" userId="a43b42ee-d80a-402f-bd5e-a2c93b6285a1" providerId="ADAL" clId="{7849A97E-2D2E-4D27-A1B9-A7A8D1A24860}" dt="2026-04-28T19:00:02.286" v="1" actId="478"/>
          <ac:grpSpMkLst>
            <pc:docMk/>
            <pc:sldMk cId="4246067549" sldId="4385"/>
            <ac:grpSpMk id="4" creationId="{251F2D3D-BC9B-2754-0ED8-8222E5B44BA6}"/>
          </ac:grpSpMkLst>
        </pc:grpChg>
        <pc:graphicFrameChg chg="mod topLvl">
          <ac:chgData name="Khoula Al Balushi" userId="a43b42ee-d80a-402f-bd5e-a2c93b6285a1" providerId="ADAL" clId="{7849A97E-2D2E-4D27-A1B9-A7A8D1A24860}" dt="2026-04-28T19:12:56.376" v="77" actId="14100"/>
          <ac:graphicFrameMkLst>
            <pc:docMk/>
            <pc:sldMk cId="4246067549" sldId="4385"/>
            <ac:graphicFrameMk id="62" creationId="{B5AD5106-D413-FF43-8FAD-ABCFCFD5FB04}"/>
          </ac:graphicFrameMkLst>
        </pc:graphicFrameChg>
        <pc:graphicFrameChg chg="del topLvl">
          <ac:chgData name="Khoula Al Balushi" userId="a43b42ee-d80a-402f-bd5e-a2c93b6285a1" providerId="ADAL" clId="{7849A97E-2D2E-4D27-A1B9-A7A8D1A24860}" dt="2026-04-28T18:59:58.998" v="0" actId="478"/>
          <ac:graphicFrameMkLst>
            <pc:docMk/>
            <pc:sldMk cId="4246067549" sldId="4385"/>
            <ac:graphicFrameMk id="63" creationId="{201D1850-C7BD-2441-ABA2-ED48FD3E3FFE}"/>
          </ac:graphicFrameMkLst>
        </pc:graphicFrameChg>
        <pc:cxnChg chg="del">
          <ac:chgData name="Khoula Al Balushi" userId="a43b42ee-d80a-402f-bd5e-a2c93b6285a1" providerId="ADAL" clId="{7849A97E-2D2E-4D27-A1B9-A7A8D1A24860}" dt="2026-04-28T19:00:03.827" v="2" actId="478"/>
          <ac:cxnSpMkLst>
            <pc:docMk/>
            <pc:sldMk cId="4246067549" sldId="4385"/>
            <ac:cxnSpMk id="2" creationId="{815868F3-AC81-8B57-3E94-95BEDE8F1E39}"/>
          </ac:cxnSpMkLst>
        </pc:cxnChg>
      </pc:sldChg>
      <pc:sldChg chg="modSp mod">
        <pc:chgData name="Khoula Al Balushi" userId="a43b42ee-d80a-402f-bd5e-a2c93b6285a1" providerId="ADAL" clId="{7849A97E-2D2E-4D27-A1B9-A7A8D1A24860}" dt="2026-04-28T19:06:35.234" v="68" actId="20577"/>
        <pc:sldMkLst>
          <pc:docMk/>
          <pc:sldMk cId="2927279436" sldId="4390"/>
        </pc:sldMkLst>
        <pc:spChg chg="mod">
          <ac:chgData name="Khoula Al Balushi" userId="a43b42ee-d80a-402f-bd5e-a2c93b6285a1" providerId="ADAL" clId="{7849A97E-2D2E-4D27-A1B9-A7A8D1A24860}" dt="2026-04-28T19:06:14.157" v="60" actId="6549"/>
          <ac:spMkLst>
            <pc:docMk/>
            <pc:sldMk cId="2927279436" sldId="4390"/>
            <ac:spMk id="44" creationId="{49948370-B7AA-1E0E-8D44-06950D663FEA}"/>
          </ac:spMkLst>
        </pc:spChg>
        <pc:spChg chg="mod">
          <ac:chgData name="Khoula Al Balushi" userId="a43b42ee-d80a-402f-bd5e-a2c93b6285a1" providerId="ADAL" clId="{7849A97E-2D2E-4D27-A1B9-A7A8D1A24860}" dt="2026-04-28T19:06:35.234" v="68" actId="20577"/>
          <ac:spMkLst>
            <pc:docMk/>
            <pc:sldMk cId="2927279436" sldId="4390"/>
            <ac:spMk id="45" creationId="{6E7FD3EC-8426-E472-739E-F41E61D234A5}"/>
          </ac:spMkLst>
        </pc:spChg>
      </pc:sldChg>
    </pc:docChg>
  </pc:docChgLst>
  <pc:docChgLst>
    <pc:chgData name="Mugahid Abd Elmagid" userId="b4e771a8-884f-421e-9bc8-5676f5ac87f6" providerId="ADAL" clId="{9DFBF0B9-CA5C-402F-A8AB-D602C5A9A428}"/>
    <pc:docChg chg="undo custSel mod modSld modMainMaster">
      <pc:chgData name="Mugahid Abd Elmagid" userId="b4e771a8-884f-421e-9bc8-5676f5ac87f6" providerId="ADAL" clId="{9DFBF0B9-CA5C-402F-A8AB-D602C5A9A428}" dt="2026-04-21T11:38:29.107" v="46" actId="20577"/>
      <pc:docMkLst>
        <pc:docMk/>
      </pc:docMkLst>
      <pc:sldChg chg="modSp mod">
        <pc:chgData name="Mugahid Abd Elmagid" userId="b4e771a8-884f-421e-9bc8-5676f5ac87f6" providerId="ADAL" clId="{9DFBF0B9-CA5C-402F-A8AB-D602C5A9A428}" dt="2026-04-21T11:38:29.107" v="46" actId="20577"/>
        <pc:sldMkLst>
          <pc:docMk/>
          <pc:sldMk cId="4246067549" sldId="4385"/>
        </pc:sldMkLst>
        <pc:spChg chg="mod">
          <ac:chgData name="Mugahid Abd Elmagid" userId="b4e771a8-884f-421e-9bc8-5676f5ac87f6" providerId="ADAL" clId="{9DFBF0B9-CA5C-402F-A8AB-D602C5A9A428}" dt="2026-04-21T11:37:14.369" v="37" actId="20577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Mugahid Abd Elmagid" userId="b4e771a8-884f-421e-9bc8-5676f5ac87f6" providerId="ADAL" clId="{9DFBF0B9-CA5C-402F-A8AB-D602C5A9A428}" dt="2026-04-21T11:37:18.499" v="38" actId="20577"/>
          <ac:spMkLst>
            <pc:docMk/>
            <pc:sldMk cId="4246067549" sldId="4385"/>
            <ac:spMk id="45" creationId="{7CE5E5C1-B6C5-5A45-8BC6-78601F3CE691}"/>
          </ac:spMkLst>
        </pc:spChg>
      </pc:sldChg>
      <pc:sldChg chg="modSp mod">
        <pc:chgData name="Mugahid Abd Elmagid" userId="b4e771a8-884f-421e-9bc8-5676f5ac87f6" providerId="ADAL" clId="{9DFBF0B9-CA5C-402F-A8AB-D602C5A9A428}" dt="2026-04-21T11:38:18.022" v="44" actId="27918"/>
        <pc:sldMkLst>
          <pc:docMk/>
          <pc:sldMk cId="932095800" sldId="4389"/>
        </pc:sldMkLst>
      </pc:sldChg>
      <pc:sldMasterChg chg="addSp mod">
        <pc:chgData name="Mugahid Abd Elmagid" userId="b4e771a8-884f-421e-9bc8-5676f5ac87f6" providerId="ADAL" clId="{9DFBF0B9-CA5C-402F-A8AB-D602C5A9A428}" dt="2026-04-21T11:30:01.001" v="0" actId="33475"/>
        <pc:sldMasterMkLst>
          <pc:docMk/>
          <pc:sldMasterMk cId="1631059664" sldId="2147483970"/>
        </pc:sldMasterMkLst>
        <pc:spChg chg="add">
          <ac:chgData name="Mugahid Abd Elmagid" userId="b4e771a8-884f-421e-9bc8-5676f5ac87f6" providerId="ADAL" clId="{9DFBF0B9-CA5C-402F-A8AB-D602C5A9A428}" dt="2026-04-21T11:30:01.001" v="0" actId="33475"/>
          <ac:spMkLst>
            <pc:docMk/>
            <pc:sldMasterMk cId="1631059664" sldId="2147483970"/>
            <ac:spMk id="8" creationId="{EF95BF22-1435-433B-AE63-EA56C7FB9689}"/>
          </ac:spMkLst>
        </pc:spChg>
      </pc:sldMasterChg>
    </pc:docChg>
  </pc:docChgLst>
  <pc:docChgLst>
    <pc:chgData name="Khoula Al Balushi" userId="a43b42ee-d80a-402f-bd5e-a2c93b6285a1" providerId="ADAL" clId="{1C2ADC24-C288-45D9-BE5D-9066F9892FE8}"/>
    <pc:docChg chg="undo custSel modSld">
      <pc:chgData name="Khoula Al Balushi" userId="a43b42ee-d80a-402f-bd5e-a2c93b6285a1" providerId="ADAL" clId="{1C2ADC24-C288-45D9-BE5D-9066F9892FE8}" dt="2026-04-28T17:24:48.206" v="69" actId="1957"/>
      <pc:docMkLst>
        <pc:docMk/>
      </pc:docMkLst>
      <pc:sldChg chg="modSp mod">
        <pc:chgData name="Khoula Al Balushi" userId="a43b42ee-d80a-402f-bd5e-a2c93b6285a1" providerId="ADAL" clId="{1C2ADC24-C288-45D9-BE5D-9066F9892FE8}" dt="2026-04-28T17:24:48.206" v="69" actId="1957"/>
        <pc:sldMkLst>
          <pc:docMk/>
          <pc:sldMk cId="4246067549" sldId="4385"/>
        </pc:sldMkLst>
        <pc:spChg chg="mod">
          <ac:chgData name="Khoula Al Balushi" userId="a43b42ee-d80a-402f-bd5e-a2c93b6285a1" providerId="ADAL" clId="{1C2ADC24-C288-45D9-BE5D-9066F9892FE8}" dt="2026-04-21T16:33:03.412" v="59" actId="1076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1C2ADC24-C288-45D9-BE5D-9066F9892FE8}" dt="2026-04-21T16:33:06.130" v="60" actId="1076"/>
          <ac:spMkLst>
            <pc:docMk/>
            <pc:sldMk cId="4246067549" sldId="4385"/>
            <ac:spMk id="45" creationId="{7CE5E5C1-B6C5-5A45-8BC6-78601F3CE691}"/>
          </ac:spMkLst>
        </pc:spChg>
        <pc:spChg chg="mod">
          <ac:chgData name="Khoula Al Balushi" userId="a43b42ee-d80a-402f-bd5e-a2c93b6285a1" providerId="ADAL" clId="{1C2ADC24-C288-45D9-BE5D-9066F9892FE8}" dt="2026-04-21T16:32:58.151" v="58" actId="14100"/>
          <ac:spMkLst>
            <pc:docMk/>
            <pc:sldMk cId="4246067549" sldId="4385"/>
            <ac:spMk id="81" creationId="{572477D4-1FE4-6340-9F64-B7448799D1D5}"/>
          </ac:spMkLst>
        </pc:spChg>
        <pc:graphicFrameChg chg="mod">
          <ac:chgData name="Khoula Al Balushi" userId="a43b42ee-d80a-402f-bd5e-a2c93b6285a1" providerId="ADAL" clId="{1C2ADC24-C288-45D9-BE5D-9066F9892FE8}" dt="2026-04-28T17:24:42.133" v="68" actId="1957"/>
          <ac:graphicFrameMkLst>
            <pc:docMk/>
            <pc:sldMk cId="4246067549" sldId="4385"/>
            <ac:graphicFrameMk id="62" creationId="{B5AD5106-D413-FF43-8FAD-ABCFCFD5FB04}"/>
          </ac:graphicFrameMkLst>
        </pc:graphicFrameChg>
        <pc:graphicFrameChg chg="mod">
          <ac:chgData name="Khoula Al Balushi" userId="a43b42ee-d80a-402f-bd5e-a2c93b6285a1" providerId="ADAL" clId="{1C2ADC24-C288-45D9-BE5D-9066F9892FE8}" dt="2026-04-28T17:24:48.206" v="69" actId="1957"/>
          <ac:graphicFrameMkLst>
            <pc:docMk/>
            <pc:sldMk cId="4246067549" sldId="4385"/>
            <ac:graphicFrameMk id="63" creationId="{201D1850-C7BD-2441-ABA2-ED48FD3E3FFE}"/>
          </ac:graphicFrameMkLst>
        </pc:graphicFrameChg>
      </pc:sldChg>
      <pc:sldChg chg="modSp">
        <pc:chgData name="Khoula Al Balushi" userId="a43b42ee-d80a-402f-bd5e-a2c93b6285a1" providerId="ADAL" clId="{1C2ADC24-C288-45D9-BE5D-9066F9892FE8}" dt="2026-04-21T16:34:11.084" v="67"/>
        <pc:sldMkLst>
          <pc:docMk/>
          <pc:sldMk cId="932095800" sldId="438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90282764877608"/>
          <c:y val="2.1460466962555862E-2"/>
          <c:w val="0.80909025019882386"/>
          <c:h val="0.77897532214655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32527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الإيرادات
Revenues</c:v>
                </c:pt>
                <c:pt idx="1">
                  <c:v>الرواتب
Salaries</c:v>
                </c:pt>
                <c:pt idx="2">
                  <c:v>المصروفات التشغيلية
Operating Expenses</c:v>
                </c:pt>
                <c:pt idx="3">
                  <c:v>المصروفات الأخرى
Other Expenses</c:v>
                </c:pt>
                <c:pt idx="4">
                  <c:v>الأصول
Assets</c:v>
                </c:pt>
              </c:strCache>
            </c:strRef>
          </c:cat>
          <c:val>
            <c:numRef>
              <c:f>Sheet1!$B$2:$B$6</c:f>
              <c:numCache>
                <c:formatCode>#,##0.00</c:formatCode>
                <c:ptCount val="5"/>
                <c:pt idx="0">
                  <c:v>646550000</c:v>
                </c:pt>
                <c:pt idx="1">
                  <c:v>2609564000</c:v>
                </c:pt>
                <c:pt idx="2">
                  <c:v>2128621000</c:v>
                </c:pt>
                <c:pt idx="3">
                  <c:v>77000</c:v>
                </c:pt>
                <c:pt idx="4">
                  <c:v>330360000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axId val="678953008"/>
        <c:axId val="557876616"/>
      </c:barChart>
      <c:catAx>
        <c:axId val="678953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ctr"/>
        <c:lblOffset val="100"/>
        <c:noMultiLvlLbl val="0"/>
      </c:catAx>
      <c:valAx>
        <c:axId val="557876616"/>
        <c:scaling>
          <c:orientation val="minMax"/>
        </c:scaling>
        <c:delete val="0"/>
        <c:axPos val="l"/>
        <c:numFmt formatCode="#,##0.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90282764877608"/>
          <c:y val="2.1460466962555862E-2"/>
          <c:w val="0.80909025019882386"/>
          <c:h val="0.7789753221465580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325277"/>
            </a:solidFill>
          </c:spPr>
          <c:dPt>
            <c:idx val="0"/>
            <c:bubble3D val="0"/>
            <c:spPr>
              <a:solidFill>
                <a:srgbClr val="B5D0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bubble3D val="0"/>
            <c:spPr>
              <a:solidFill>
                <a:srgbClr val="3252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bubble3D val="0"/>
            <c:spPr>
              <a:solidFill>
                <a:srgbClr val="3252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bubble3D val="0"/>
            <c:spPr>
              <a:solidFill>
                <a:srgbClr val="3252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dLbl>
              <c:idx val="0"/>
              <c:layout>
                <c:manualLayout>
                  <c:x val="-9.2031295751189235E-2"/>
                  <c:y val="0.1198061209807987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E-1C4E-885C-7B2BCBD7E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lt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الإيرادات
Revenues</c:v>
                </c:pt>
                <c:pt idx="1">
                  <c:v>النفقات 
Expenses</c:v>
                </c:pt>
              </c:strCache>
            </c:strRef>
          </c:cat>
          <c:val>
            <c:numRef>
              <c:f>Sheet1!$B$2:$B$3</c:f>
              <c:numCache>
                <c:formatCode>#,##0.00</c:formatCode>
                <c:ptCount val="2"/>
                <c:pt idx="0" formatCode="#,##0">
                  <c:v>646550000</c:v>
                </c:pt>
                <c:pt idx="1">
                  <c:v>5068622000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3098837577592127"/>
          <c:y val="0.84682293974947487"/>
          <c:w val="0.40281391423158208"/>
          <c:h val="0.116827256201184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1" i="0" u="none" strike="noStrike" kern="1200" baseline="0">
              <a:solidFill>
                <a:schemeClr val="tx2">
                  <a:lumMod val="50000"/>
                </a:schemeClr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28-04-2026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28-04-2026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95BF22-1435-433B-AE63-EA56C7FB968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442700" y="13469620"/>
            <a:ext cx="1555814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3200399"/>
            <a:ext cx="22906151" cy="9898381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7663174"/>
              </p:ext>
            </p:extLst>
          </p:nvPr>
        </p:nvGraphicFramePr>
        <p:xfrm>
          <a:off x="945817" y="3565965"/>
          <a:ext cx="21496740" cy="935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839937"/>
            <a:ext cx="1324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ميزانية المؤسسة 2026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2468740"/>
            <a:ext cx="1900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EHS Budget 2026</a:t>
            </a: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CCDDD-C829-87F3-7991-09DF2F5C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C832E775-0B5D-39AF-DA70-77EB5764DE81}"/>
              </a:ext>
            </a:extLst>
          </p:cNvPr>
          <p:cNvSpPr/>
          <p:nvPr/>
        </p:nvSpPr>
        <p:spPr>
          <a:xfrm>
            <a:off x="845388" y="3200399"/>
            <a:ext cx="22906151" cy="9898381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FBE48C36-416C-ACB3-55FF-A14DB8DD82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7603203"/>
              </p:ext>
            </p:extLst>
          </p:nvPr>
        </p:nvGraphicFramePr>
        <p:xfrm>
          <a:off x="3851135" y="3565965"/>
          <a:ext cx="17222913" cy="935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6E7FD3EC-8426-E472-739E-F41E61D234A5}"/>
              </a:ext>
            </a:extLst>
          </p:cNvPr>
          <p:cNvSpPr txBox="1"/>
          <p:nvPr/>
        </p:nvSpPr>
        <p:spPr>
          <a:xfrm>
            <a:off x="4572000" y="1839937"/>
            <a:ext cx="14511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الإيرادات والنفقات 2026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ar-AE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49948370-B7AA-1E0E-8D44-06950D663FEA}"/>
              </a:ext>
            </a:extLst>
          </p:cNvPr>
          <p:cNvSpPr txBox="1"/>
          <p:nvPr/>
        </p:nvSpPr>
        <p:spPr>
          <a:xfrm>
            <a:off x="2308854" y="2365636"/>
            <a:ext cx="19759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Revenues and Expenses 202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6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7279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114606</TotalTime>
  <Words>18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18928</cp:revision>
  <dcterms:created xsi:type="dcterms:W3CDTF">2014-11-12T21:47:38Z</dcterms:created>
  <dcterms:modified xsi:type="dcterms:W3CDTF">2026-04-28T19:13:10Z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6ad74c-a235-47e7-a91d-3632a6f1d5fb_Enabled">
    <vt:lpwstr>true</vt:lpwstr>
  </property>
  <property fmtid="{D5CDD505-2E9C-101B-9397-08002B2CF9AE}" pid="3" name="MSIP_Label_096ad74c-a235-47e7-a91d-3632a6f1d5fb_SetDate">
    <vt:lpwstr>2026-04-21T11:30:00Z</vt:lpwstr>
  </property>
  <property fmtid="{D5CDD505-2E9C-101B-9397-08002B2CF9AE}" pid="4" name="MSIP_Label_096ad74c-a235-47e7-a91d-3632a6f1d5fb_Method">
    <vt:lpwstr>Privileged</vt:lpwstr>
  </property>
  <property fmtid="{D5CDD505-2E9C-101B-9397-08002B2CF9AE}" pid="5" name="MSIP_Label_096ad74c-a235-47e7-a91d-3632a6f1d5fb_Name">
    <vt:lpwstr>Internal</vt:lpwstr>
  </property>
  <property fmtid="{D5CDD505-2E9C-101B-9397-08002B2CF9AE}" pid="6" name="MSIP_Label_096ad74c-a235-47e7-a91d-3632a6f1d5fb_SiteId">
    <vt:lpwstr>988f94be-7208-4701-8289-28a718608374</vt:lpwstr>
  </property>
  <property fmtid="{D5CDD505-2E9C-101B-9397-08002B2CF9AE}" pid="7" name="MSIP_Label_096ad74c-a235-47e7-a91d-3632a6f1d5fb_ActionId">
    <vt:lpwstr>9e7ad738-3ae0-432b-8816-15b1badccd82</vt:lpwstr>
  </property>
  <property fmtid="{D5CDD505-2E9C-101B-9397-08002B2CF9AE}" pid="8" name="MSIP_Label_096ad74c-a235-47e7-a91d-3632a6f1d5fb_ContentBits">
    <vt:lpwstr>3</vt:lpwstr>
  </property>
  <property fmtid="{D5CDD505-2E9C-101B-9397-08002B2CF9AE}" pid="9" name="MSIP_Label_096ad74c-a235-47e7-a91d-3632a6f1d5fb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Internal </vt:lpwstr>
  </property>
</Properties>
</file>