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4"/>
  </p:sldMasterIdLst>
  <p:notesMasterIdLst>
    <p:notesMasterId r:id="rId6"/>
  </p:notesMasterIdLst>
  <p:sldIdLst>
    <p:sldId id="4407" r:id="rId5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0D9"/>
    <a:srgbClr val="325277"/>
    <a:srgbClr val="053F63"/>
    <a:srgbClr val="3385B3"/>
    <a:srgbClr val="017881"/>
    <a:srgbClr val="701EE8"/>
    <a:srgbClr val="8F5722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E901A1-F457-44D2-BB24-911374BC1A4D}" v="50" dt="2026-04-12T14:52:27.545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752" y="24"/>
      </p:cViewPr>
      <p:guideLst>
        <p:guide pos="7678"/>
        <p:guide orient="horz" pos="4320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3CE901A1-F457-44D2-BB24-911374BC1A4D}"/>
    <pc:docChg chg="undo custSel delSld modSld">
      <pc:chgData name="Khoula Al Balushi" userId="a43b42ee-d80a-402f-bd5e-a2c93b6285a1" providerId="ADAL" clId="{3CE901A1-F457-44D2-BB24-911374BC1A4D}" dt="2026-04-14T12:25:06.604" v="204" actId="27918"/>
      <pc:docMkLst>
        <pc:docMk/>
      </pc:docMkLst>
      <pc:sldChg chg="modSp mod">
        <pc:chgData name="Khoula Al Balushi" userId="a43b42ee-d80a-402f-bd5e-a2c93b6285a1" providerId="ADAL" clId="{3CE901A1-F457-44D2-BB24-911374BC1A4D}" dt="2026-04-14T12:25:06.604" v="204" actId="27918"/>
        <pc:sldMkLst>
          <pc:docMk/>
          <pc:sldMk cId="189826141" sldId="4407"/>
        </pc:sldMkLst>
        <pc:spChg chg="mod">
          <ac:chgData name="Khoula Al Balushi" userId="a43b42ee-d80a-402f-bd5e-a2c93b6285a1" providerId="ADAL" clId="{3CE901A1-F457-44D2-BB24-911374BC1A4D}" dt="2026-04-12T14:39:11.228" v="71" actId="113"/>
          <ac:spMkLst>
            <pc:docMk/>
            <pc:sldMk cId="189826141" sldId="4407"/>
            <ac:spMk id="6" creationId="{59CAB589-6F96-4E7A-8789-1D9F77402F25}"/>
          </ac:spMkLst>
        </pc:spChg>
        <pc:spChg chg="mod">
          <ac:chgData name="Khoula Al Balushi" userId="a43b42ee-d80a-402f-bd5e-a2c93b6285a1" providerId="ADAL" clId="{3CE901A1-F457-44D2-BB24-911374BC1A4D}" dt="2026-04-12T14:39:02.999" v="69" actId="113"/>
          <ac:spMkLst>
            <pc:docMk/>
            <pc:sldMk cId="189826141" sldId="4407"/>
            <ac:spMk id="7" creationId="{D583AC61-0D4F-4602-9A61-B20E3BC09416}"/>
          </ac:spMkLst>
        </pc:spChg>
        <pc:grpChg chg="mod">
          <ac:chgData name="Khoula Al Balushi" userId="a43b42ee-d80a-402f-bd5e-a2c93b6285a1" providerId="ADAL" clId="{3CE901A1-F457-44D2-BB24-911374BC1A4D}" dt="2026-04-12T14:38:34.732" v="63" actId="1076"/>
          <ac:grpSpMkLst>
            <pc:docMk/>
            <pc:sldMk cId="189826141" sldId="4407"/>
            <ac:grpSpMk id="5" creationId="{94158DCA-4F97-4FE7-BB11-A0B485C653EE}"/>
          </ac:grpSpMkLst>
        </pc:grpChg>
        <pc:graphicFrameChg chg="mod">
          <ac:chgData name="Khoula Al Balushi" userId="a43b42ee-d80a-402f-bd5e-a2c93b6285a1" providerId="ADAL" clId="{3CE901A1-F457-44D2-BB24-911374BC1A4D}" dt="2026-04-12T14:52:27.545" v="147"/>
          <ac:graphicFrameMkLst>
            <pc:docMk/>
            <pc:sldMk cId="189826141" sldId="4407"/>
            <ac:graphicFrameMk id="4" creationId="{56979553-9E2C-45B2-8F58-C16E08BDC6EF}"/>
          </ac:graphicFrameMkLst>
        </pc:graphicFrameChg>
      </pc:sldChg>
      <pc:sldChg chg="del mod">
        <pc:chgData name="Khoula Al Balushi" userId="a43b42ee-d80a-402f-bd5e-a2c93b6285a1" providerId="ADAL" clId="{3CE901A1-F457-44D2-BB24-911374BC1A4D}" dt="2026-04-12T14:38:18.377" v="61" actId="47"/>
        <pc:sldMkLst>
          <pc:docMk/>
          <pc:sldMk cId="1192399431" sldId="4408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415436222131001"/>
          <c:y val="0.14616972878390203"/>
          <c:w val="0.69957263043541362"/>
          <c:h val="0.7926397809988994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عدد الطلبات 
Number of Orders </c:v>
                </c:pt>
              </c:strCache>
            </c:strRef>
          </c:tx>
          <c:spPr>
            <a:solidFill>
              <a:srgbClr val="325277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Sheet1!$A$2:$A$19</c:f>
              <c:strCache>
                <c:ptCount val="18"/>
                <c:pt idx="0">
                  <c:v>مستشفى مسافي
 Masafi Hospital</c:v>
                </c:pt>
                <c:pt idx="1">
                  <c:v>مستشفى دبا الفجيرة
 Dibba Hospital</c:v>
                </c:pt>
                <c:pt idx="2">
                  <c:v>مستشفى الفجيرة
Al Fujairah Hospital</c:v>
                </c:pt>
                <c:pt idx="3">
                  <c:v>مستشفى شعم
 Shaa'm Hospital</c:v>
                </c:pt>
                <c:pt idx="4">
                  <c:v>مستشفى عبدالله بن عمران للنساء والولادة والاطفال الخدج
 Abdullah Bin Omran Obstetics and Gnecology Hospital </c:v>
                </c:pt>
                <c:pt idx="5">
                  <c:v>مستشفى إبراهيم بن حمد عبيد الله
 Ibrahim Bin Hamad Obaid Allah Hospital</c:v>
                </c:pt>
                <c:pt idx="6">
                  <c:v>مستشفى صقر
 Saqr Hospital</c:v>
                </c:pt>
                <c:pt idx="7">
                  <c:v>مستشفى ام القيوين
 Umm Al Quwain Hospital</c:v>
                </c:pt>
                <c:pt idx="8">
                  <c:v>مستشفى مصفوت
 Masfout Hospital</c:v>
                </c:pt>
                <c:pt idx="9">
                  <c:v>مستشفى الشيخ خليفة
 Sheikh Khalifa Hospital</c:v>
                </c:pt>
                <c:pt idx="10">
                  <c:v>مستشفى كلباء
  Kalba Hospital</c:v>
                </c:pt>
                <c:pt idx="11">
                  <c:v>مستشفى خورفكان
 Khorfakkan Hospital</c:v>
                </c:pt>
                <c:pt idx="12">
                  <c:v>مستشفى الذيد
 Al Dhaid Hospital</c:v>
                </c:pt>
                <c:pt idx="13">
                  <c:v>مستشفى الكويت- الشارقة 
 Al Kuwaiti Hospital-Sharjah</c:v>
                </c:pt>
                <c:pt idx="14">
                  <c:v>مستشفى القاسمي للنساء والولادة والأطفال  
  Al Qassimi Women’s and Children’s Hospital</c:v>
                </c:pt>
                <c:pt idx="15">
                  <c:v>مستشفى القاسمي 
 Al Qassimi Hospital</c:v>
                </c:pt>
                <c:pt idx="16">
                  <c:v>مستشفى الأمل للصحة النفسية
Al Amal Psychiatric Hospital</c:v>
                </c:pt>
                <c:pt idx="17">
                  <c:v>مستشفى الكويت - دبي
 Al Kuwait Hospital-Dubai</c:v>
                </c:pt>
              </c:strCache>
            </c:strRef>
          </c:cat>
          <c:val>
            <c:numRef>
              <c:f>Sheet1!$B$2:$B$19</c:f>
              <c:numCache>
                <c:formatCode>#,##0</c:formatCode>
                <c:ptCount val="18"/>
                <c:pt idx="0">
                  <c:v>801</c:v>
                </c:pt>
                <c:pt idx="1">
                  <c:v>4398</c:v>
                </c:pt>
                <c:pt idx="2">
                  <c:v>26249</c:v>
                </c:pt>
                <c:pt idx="3">
                  <c:v>337</c:v>
                </c:pt>
                <c:pt idx="4">
                  <c:v>3230</c:v>
                </c:pt>
                <c:pt idx="5">
                  <c:v>16075</c:v>
                </c:pt>
                <c:pt idx="6">
                  <c:v>16590</c:v>
                </c:pt>
                <c:pt idx="7">
                  <c:v>5197</c:v>
                </c:pt>
                <c:pt idx="8">
                  <c:v>3</c:v>
                </c:pt>
                <c:pt idx="9">
                  <c:v>416</c:v>
                </c:pt>
                <c:pt idx="10">
                  <c:v>7696</c:v>
                </c:pt>
                <c:pt idx="11">
                  <c:v>6895</c:v>
                </c:pt>
                <c:pt idx="12">
                  <c:v>3510</c:v>
                </c:pt>
                <c:pt idx="13">
                  <c:v>5499</c:v>
                </c:pt>
                <c:pt idx="14">
                  <c:v>11220</c:v>
                </c:pt>
                <c:pt idx="15">
                  <c:v>37567</c:v>
                </c:pt>
                <c:pt idx="16">
                  <c:v>1374</c:v>
                </c:pt>
                <c:pt idx="17">
                  <c:v>4282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CA-4D13-B1DF-3B6F626B85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عدد الطلبات المكتملة
Number of completed Orders</c:v>
                </c:pt>
              </c:strCache>
            </c:strRef>
          </c:tx>
          <c:spPr>
            <a:solidFill>
              <a:srgbClr val="B5D0D9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492-4AB0-900B-6AF67F79F103}"/>
                </c:ext>
              </c:extLst>
            </c:dLbl>
            <c:dLbl>
              <c:idx val="1"/>
              <c:layout>
                <c:manualLayout>
                  <c:x val="5.2659294365455505E-3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A492-4AB0-900B-6AF67F79F103}"/>
                </c:ext>
              </c:extLst>
            </c:dLbl>
            <c:dLbl>
              <c:idx val="2"/>
              <c:layout>
                <c:manualLayout>
                  <c:x val="6.3191153238546603E-3"/>
                  <c:y val="-3.70370370370383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492-4AB0-900B-6AF67F79F103}"/>
                </c:ext>
              </c:extLst>
            </c:dLbl>
            <c:dLbl>
              <c:idx val="3"/>
              <c:layout>
                <c:manualLayout>
                  <c:x val="2.1063717746182199E-3"/>
                  <c:y val="-2.77777777777791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A492-4AB0-900B-6AF67F79F103}"/>
                </c:ext>
              </c:extLst>
            </c:dLbl>
            <c:dLbl>
              <c:idx val="4"/>
              <c:layout>
                <c:manualLayout>
                  <c:x val="8.4254870984728034E-3"/>
                  <c:y val="-3.703703703703839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492-4AB0-900B-6AF67F79F103}"/>
                </c:ext>
              </c:extLst>
            </c:dLbl>
            <c:dLbl>
              <c:idx val="5"/>
              <c:layout>
                <c:manualLayout>
                  <c:x val="1.5797788309636265E-3"/>
                  <c:y val="-5.55555555555555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492-4AB0-900B-6AF67F79F103}"/>
                </c:ext>
              </c:extLst>
            </c:dLbl>
            <c:dLbl>
              <c:idx val="6"/>
              <c:layout>
                <c:manualLayout>
                  <c:x val="5.2659294365455498E-4"/>
                  <c:y val="-1.57407407407407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492-4AB0-900B-6AF67F79F103}"/>
                </c:ext>
              </c:extLst>
            </c:dLbl>
            <c:dLbl>
              <c:idx val="7"/>
              <c:layout>
                <c:manualLayout>
                  <c:x val="0"/>
                  <c:y val="-5.55555555555562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492-4AB0-900B-6AF67F79F103}"/>
                </c:ext>
              </c:extLst>
            </c:dLbl>
            <c:dLbl>
              <c:idx val="10"/>
              <c:layout>
                <c:manualLayout>
                  <c:x val="1.2111637704054766E-2"/>
                  <c:y val="-6.4814814814814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492-4AB0-900B-6AF67F79F103}"/>
                </c:ext>
              </c:extLst>
            </c:dLbl>
            <c:dLbl>
              <c:idx val="11"/>
              <c:layout>
                <c:manualLayout>
                  <c:x val="4.2127435492363627E-3"/>
                  <c:y val="-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492-4AB0-900B-6AF67F79F103}"/>
                </c:ext>
              </c:extLst>
            </c:dLbl>
            <c:dLbl>
              <c:idx val="12"/>
              <c:layout>
                <c:manualLayout>
                  <c:x val="0"/>
                  <c:y val="-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492-4AB0-900B-6AF67F79F103}"/>
                </c:ext>
              </c:extLst>
            </c:dLbl>
            <c:dLbl>
              <c:idx val="13"/>
              <c:layout>
                <c:manualLayout>
                  <c:x val="0"/>
                  <c:y val="-3.70370370370370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492-4AB0-900B-6AF67F79F103}"/>
                </c:ext>
              </c:extLst>
            </c:dLbl>
            <c:dLbl>
              <c:idx val="14"/>
              <c:layout>
                <c:manualLayout>
                  <c:x val="0"/>
                  <c:y val="-3.70370370370370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492-4AB0-900B-6AF67F79F103}"/>
                </c:ext>
              </c:extLst>
            </c:dLbl>
            <c:dLbl>
              <c:idx val="15"/>
              <c:layout>
                <c:manualLayout>
                  <c:x val="5.2659294365459369E-4"/>
                  <c:y val="-8.33333333333333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492-4AB0-900B-6AF67F79F103}"/>
                </c:ext>
              </c:extLst>
            </c:dLbl>
            <c:dLbl>
              <c:idx val="16"/>
              <c:layout>
                <c:manualLayout>
                  <c:x val="3.1595576619272915E-3"/>
                  <c:y val="-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492-4AB0-900B-6AF67F79F103}"/>
                </c:ext>
              </c:extLst>
            </c:dLbl>
            <c:dLbl>
              <c:idx val="17"/>
              <c:layout>
                <c:manualLayout>
                  <c:x val="5.7925223802000663E-3"/>
                  <c:y val="-1.29629629629629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A492-4AB0-900B-6AF67F79F1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Sheet1!$A$2:$A$19</c:f>
              <c:strCache>
                <c:ptCount val="18"/>
                <c:pt idx="0">
                  <c:v>مستشفى مسافي
 Masafi Hospital</c:v>
                </c:pt>
                <c:pt idx="1">
                  <c:v>مستشفى دبا الفجيرة
 Dibba Hospital</c:v>
                </c:pt>
                <c:pt idx="2">
                  <c:v>مستشفى الفجيرة
Al Fujairah Hospital</c:v>
                </c:pt>
                <c:pt idx="3">
                  <c:v>مستشفى شعم
 Shaa'm Hospital</c:v>
                </c:pt>
                <c:pt idx="4">
                  <c:v>مستشفى عبدالله بن عمران للنساء والولادة والاطفال الخدج
 Abdullah Bin Omran Obstetics and Gnecology Hospital </c:v>
                </c:pt>
                <c:pt idx="5">
                  <c:v>مستشفى إبراهيم بن حمد عبيد الله
 Ibrahim Bin Hamad Obaid Allah Hospital</c:v>
                </c:pt>
                <c:pt idx="6">
                  <c:v>مستشفى صقر
 Saqr Hospital</c:v>
                </c:pt>
                <c:pt idx="7">
                  <c:v>مستشفى ام القيوين
 Umm Al Quwain Hospital</c:v>
                </c:pt>
                <c:pt idx="8">
                  <c:v>مستشفى مصفوت
 Masfout Hospital</c:v>
                </c:pt>
                <c:pt idx="9">
                  <c:v>مستشفى الشيخ خليفة
 Sheikh Khalifa Hospital</c:v>
                </c:pt>
                <c:pt idx="10">
                  <c:v>مستشفى كلباء
  Kalba Hospital</c:v>
                </c:pt>
                <c:pt idx="11">
                  <c:v>مستشفى خورفكان
 Khorfakkan Hospital</c:v>
                </c:pt>
                <c:pt idx="12">
                  <c:v>مستشفى الذيد
 Al Dhaid Hospital</c:v>
                </c:pt>
                <c:pt idx="13">
                  <c:v>مستشفى الكويت- الشارقة 
 Al Kuwaiti Hospital-Sharjah</c:v>
                </c:pt>
                <c:pt idx="14">
                  <c:v>مستشفى القاسمي للنساء والولادة والأطفال  
  Al Qassimi Women’s and Children’s Hospital</c:v>
                </c:pt>
                <c:pt idx="15">
                  <c:v>مستشفى القاسمي 
 Al Qassimi Hospital</c:v>
                </c:pt>
                <c:pt idx="16">
                  <c:v>مستشفى الأمل للصحة النفسية
Al Amal Psychiatric Hospital</c:v>
                </c:pt>
                <c:pt idx="17">
                  <c:v>مستشفى الكويت - دبي
 Al Kuwait Hospital-Dubai</c:v>
                </c:pt>
              </c:strCache>
            </c:strRef>
          </c:cat>
          <c:val>
            <c:numRef>
              <c:f>Sheet1!$C$2:$C$19</c:f>
              <c:numCache>
                <c:formatCode>#,##0</c:formatCode>
                <c:ptCount val="18"/>
                <c:pt idx="0">
                  <c:v>252</c:v>
                </c:pt>
                <c:pt idx="1">
                  <c:v>1273</c:v>
                </c:pt>
                <c:pt idx="2">
                  <c:v>15198</c:v>
                </c:pt>
                <c:pt idx="3">
                  <c:v>114</c:v>
                </c:pt>
                <c:pt idx="4">
                  <c:v>1798</c:v>
                </c:pt>
                <c:pt idx="5">
                  <c:v>6783</c:v>
                </c:pt>
                <c:pt idx="6">
                  <c:v>7193</c:v>
                </c:pt>
                <c:pt idx="7">
                  <c:v>1241</c:v>
                </c:pt>
                <c:pt idx="8">
                  <c:v>0</c:v>
                </c:pt>
                <c:pt idx="9">
                  <c:v>0</c:v>
                </c:pt>
                <c:pt idx="10">
                  <c:v>4016</c:v>
                </c:pt>
                <c:pt idx="11">
                  <c:v>2521</c:v>
                </c:pt>
                <c:pt idx="12">
                  <c:v>981</c:v>
                </c:pt>
                <c:pt idx="13">
                  <c:v>1650</c:v>
                </c:pt>
                <c:pt idx="14">
                  <c:v>4972</c:v>
                </c:pt>
                <c:pt idx="15">
                  <c:v>13341</c:v>
                </c:pt>
                <c:pt idx="16">
                  <c:v>456</c:v>
                </c:pt>
                <c:pt idx="17">
                  <c:v>2148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92-4AB0-900B-6AF67F79F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axId val="1245146512"/>
        <c:axId val="1135616656"/>
      </c:barChart>
      <c:catAx>
        <c:axId val="12451465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sz="18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35616656"/>
        <c:crosses val="autoZero"/>
        <c:auto val="1"/>
        <c:lblAlgn val="r"/>
        <c:lblOffset val="100"/>
        <c:noMultiLvlLbl val="0"/>
      </c:catAx>
      <c:valAx>
        <c:axId val="1135616656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146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1929515327171776"/>
          <c:y val="0.59174198016914548"/>
          <c:w val="0.17069958079884565"/>
          <c:h val="0.1469419655876348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lang="en-US" sz="2400" b="1" i="0" u="none" strike="noStrike" kern="120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14-04-2026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888924" y="12141"/>
            <a:ext cx="1183531" cy="140281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cid:image004.png@01D828B0.313CC150">
            <a:extLst>
              <a:ext uri="{FF2B5EF4-FFF2-40B4-BE49-F238E27FC236}">
                <a16:creationId xmlns:a16="http://schemas.microsoft.com/office/drawing/2014/main" id="{671C6FC4-FD8E-420C-A185-0C4D49A1BAC0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305195" y="0"/>
            <a:ext cx="4752665" cy="1386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14-04-2026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6E6CE1C-F885-10F2-764E-1B03C604EE1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03787" y="13469620"/>
            <a:ext cx="1439926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00FF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6979553-9E2C-45B2-8F58-C16E08BDC6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8379575"/>
              </p:ext>
            </p:extLst>
          </p:nvPr>
        </p:nvGraphicFramePr>
        <p:xfrm>
          <a:off x="0" y="0"/>
          <a:ext cx="24117300" cy="1371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upo 349">
            <a:extLst>
              <a:ext uri="{FF2B5EF4-FFF2-40B4-BE49-F238E27FC236}">
                <a16:creationId xmlns:a16="http://schemas.microsoft.com/office/drawing/2014/main" id="{94158DCA-4F97-4FE7-BB11-A0B485C653EE}"/>
              </a:ext>
            </a:extLst>
          </p:cNvPr>
          <p:cNvGrpSpPr/>
          <p:nvPr/>
        </p:nvGrpSpPr>
        <p:grpSpPr>
          <a:xfrm>
            <a:off x="6379948" y="843710"/>
            <a:ext cx="16869335" cy="1124556"/>
            <a:chOff x="3275047" y="1507756"/>
            <a:chExt cx="19041035" cy="1489162"/>
          </a:xfrm>
        </p:grpSpPr>
        <p:sp>
          <p:nvSpPr>
            <p:cNvPr id="6" name="CuadroTexto 350">
              <a:extLst>
                <a:ext uri="{FF2B5EF4-FFF2-40B4-BE49-F238E27FC236}">
                  <a16:creationId xmlns:a16="http://schemas.microsoft.com/office/drawing/2014/main" id="{59CAB589-6F96-4E7A-8789-1D9F77402F25}"/>
                </a:ext>
              </a:extLst>
            </p:cNvPr>
            <p:cNvSpPr txBox="1"/>
            <p:nvPr/>
          </p:nvSpPr>
          <p:spPr>
            <a:xfrm>
              <a:off x="5237078" y="1507756"/>
              <a:ext cx="13903547" cy="855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ar-AE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عدد الطلبات المحولة من (مراكز الرعاية الصحية الأولية إلى المستشفيات) 20</a:t>
              </a:r>
              <a:r>
                <a:rPr lang="ar-SA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2</a:t>
              </a:r>
              <a:r>
                <a:rPr lang="ar-AE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  <a:ea typeface="Lato Heavy" charset="0"/>
                </a:rPr>
                <a:t>5</a:t>
              </a:r>
              <a:endParaRPr lang="en-US" b="1" dirty="0">
                <a:solidFill>
                  <a:schemeClr val="tx2"/>
                </a:solidFill>
                <a:latin typeface="Poppins" pitchFamily="2" charset="77"/>
                <a:ea typeface="Lato Heavy" charset="0"/>
                <a:cs typeface="Poppins" pitchFamily="2" charset="77"/>
              </a:endParaRPr>
            </a:p>
          </p:txBody>
        </p:sp>
        <p:sp>
          <p:nvSpPr>
            <p:cNvPr id="7" name="CuadroTexto 351">
              <a:extLst>
                <a:ext uri="{FF2B5EF4-FFF2-40B4-BE49-F238E27FC236}">
                  <a16:creationId xmlns:a16="http://schemas.microsoft.com/office/drawing/2014/main" id="{D583AC61-0D4F-4602-9A61-B20E3BC09416}"/>
                </a:ext>
              </a:extLst>
            </p:cNvPr>
            <p:cNvSpPr txBox="1"/>
            <p:nvPr/>
          </p:nvSpPr>
          <p:spPr>
            <a:xfrm>
              <a:off x="3275047" y="2222546"/>
              <a:ext cx="19041035" cy="774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</a:rPr>
                <a:t>Number of Referral Order from ( Primary Healthcare Centers to Hospitals ) </a:t>
              </a:r>
              <a:r>
                <a:rPr lang="ar-SA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</a:rPr>
                <a:t>202</a:t>
              </a:r>
              <a:r>
                <a:rPr lang="ar-AE" sz="3200" b="1" dirty="0">
                  <a:solidFill>
                    <a:schemeClr val="tx2">
                      <a:lumMod val="50000"/>
                    </a:schemeClr>
                  </a:solidFill>
                  <a:latin typeface="Poppins" pitchFamily="2" charset="77"/>
                </a:rPr>
                <a:t>5</a:t>
              </a:r>
              <a:endParaRPr lang="en-US" sz="3200" b="1" dirty="0">
                <a:solidFill>
                  <a:schemeClr val="tx2">
                    <a:lumMod val="50000"/>
                  </a:schemeClr>
                </a:solidFill>
                <a:latin typeface="Poppins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8261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418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8ACEF9"/>
      </a:accent1>
      <a:accent2>
        <a:srgbClr val="01BAC6"/>
      </a:accent2>
      <a:accent3>
        <a:srgbClr val="F34C12"/>
      </a:accent3>
      <a:accent4>
        <a:srgbClr val="F79549"/>
      </a:accent4>
      <a:accent5>
        <a:srgbClr val="F26378"/>
      </a:accent5>
      <a:accent6>
        <a:srgbClr val="8ACEF9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A2CA669E689499923BA98F4B94722" ma:contentTypeVersion="39" ma:contentTypeDescription="Create a new document." ma:contentTypeScope="" ma:versionID="83f8c3c120e3a27d8c5b9f644197b3b9">
  <xsd:schema xmlns:xsd="http://www.w3.org/2001/XMLSchema" xmlns:xs="http://www.w3.org/2001/XMLSchema" xmlns:p="http://schemas.microsoft.com/office/2006/metadata/properties" xmlns:ns3="62fb0549-7469-4849-97e7-06014a737633" xmlns:ns4="cca856b6-262d-4bf7-bd43-4524b7cdc6b9" xmlns:ns5="9efef094-32d2-4e2e-9367-de9b8d8bb96f" targetNamespace="http://schemas.microsoft.com/office/2006/metadata/properties" ma:root="true" ma:fieldsID="07e54683bfb040b51ea541b59959f099" ns3:_="" ns4:_="" ns5:_="">
    <xsd:import namespace="62fb0549-7469-4849-97e7-06014a737633"/>
    <xsd:import namespace="cca856b6-262d-4bf7-bd43-4524b7cdc6b9"/>
    <xsd:import namespace="9efef094-32d2-4e2e-9367-de9b8d8bb96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_activity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5:MediaServiceObjectDetectorVersions" minOccurs="0"/>
                <xsd:element ref="ns5:MediaServiceSystemTags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fb0549-7469-4849-97e7-06014a7376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a856b6-262d-4bf7-bd43-4524b7cdc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ef094-32d2-4e2e-9367-de9b8d8bb96f" elementFormDefault="qualified">
    <xsd:import namespace="http://schemas.microsoft.com/office/2006/documentManagement/types"/>
    <xsd:import namespace="http://schemas.microsoft.com/office/infopath/2007/PartnerControls"/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a856b6-262d-4bf7-bd43-4524b7cdc6b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9E978B0-A4EF-4EEE-A7BC-0F4F4DF9A3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fb0549-7469-4849-97e7-06014a737633"/>
    <ds:schemaRef ds:uri="cca856b6-262d-4bf7-bd43-4524b7cdc6b9"/>
    <ds:schemaRef ds:uri="9efef094-32d2-4e2e-9367-de9b8d8b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2A2A57C-4DA9-4F34-9252-39AF4BC65CDA}">
  <ds:schemaRefs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9efef094-32d2-4e2e-9367-de9b8d8bb96f"/>
    <ds:schemaRef ds:uri="cca856b6-262d-4bf7-bd43-4524b7cdc6b9"/>
    <ds:schemaRef ds:uri="http://purl.org/dc/elements/1.1/"/>
    <ds:schemaRef ds:uri="62fb0549-7469-4849-97e7-06014a737633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1486EC5-0BB2-465F-9092-5729DCF0C8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116044</TotalTime>
  <Words>45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Montserrat Light</vt:lpstr>
      <vt:lpstr>Poppins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19360</cp:revision>
  <dcterms:created xsi:type="dcterms:W3CDTF">2014-11-12T21:47:38Z</dcterms:created>
  <dcterms:modified xsi:type="dcterms:W3CDTF">2026-04-14T12:25:14Z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0x010100724A2CA669E689499923BA98F4B94722</vt:lpwstr>
  </property>
  <property fmtid="{D5CDD505-2E9C-101B-9397-08002B2CF9AE}" pid="3" name="MSIP_Label_096ad74c-a235-47e7-a91d-3632a6f1d5fb_Enabled">
    <vt:lpwstr>true</vt:lpwstr>
  </property>
  <property fmtid="{D5CDD505-2E9C-101B-9397-08002B2CF9AE}" pid="4" name="MSIP_Label_096ad74c-a235-47e7-a91d-3632a6f1d5fb_SetDate">
    <vt:lpwstr>2026-04-12T14:28:00Z</vt:lpwstr>
  </property>
  <property fmtid="{D5CDD505-2E9C-101B-9397-08002B2CF9AE}" pid="5" name="MSIP_Label_096ad74c-a235-47e7-a91d-3632a6f1d5fb_Method">
    <vt:lpwstr>Privileged</vt:lpwstr>
  </property>
  <property fmtid="{D5CDD505-2E9C-101B-9397-08002B2CF9AE}" pid="6" name="MSIP_Label_096ad74c-a235-47e7-a91d-3632a6f1d5fb_Name">
    <vt:lpwstr>Internal</vt:lpwstr>
  </property>
  <property fmtid="{D5CDD505-2E9C-101B-9397-08002B2CF9AE}" pid="7" name="MSIP_Label_096ad74c-a235-47e7-a91d-3632a6f1d5fb_SiteId">
    <vt:lpwstr>988f94be-7208-4701-8289-28a718608374</vt:lpwstr>
  </property>
  <property fmtid="{D5CDD505-2E9C-101B-9397-08002B2CF9AE}" pid="8" name="MSIP_Label_096ad74c-a235-47e7-a91d-3632a6f1d5fb_ActionId">
    <vt:lpwstr>cb76a4a5-21cb-4c58-9740-3dc16b396e8c</vt:lpwstr>
  </property>
  <property fmtid="{D5CDD505-2E9C-101B-9397-08002B2CF9AE}" pid="9" name="MSIP_Label_096ad74c-a235-47e7-a91d-3632a6f1d5fb_ContentBits">
    <vt:lpwstr>3</vt:lpwstr>
  </property>
  <property fmtid="{D5CDD505-2E9C-101B-9397-08002B2CF9AE}" pid="10" name="MSIP_Label_096ad74c-a235-47e7-a91d-3632a6f1d5fb_Tag">
    <vt:lpwstr>10, 0, 1, 1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Classification: Internal </vt:lpwstr>
  </property>
</Properties>
</file>