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4" d="100"/>
          <a:sy n="34" d="100"/>
        </p:scale>
        <p:origin x="376" y="6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A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ar-SA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1.2622020250134328E-2"/>
          <c:y val="0.92291908437404857"/>
        </c:manualLayout>
      </c:layout>
      <c:overlay val="0"/>
      <c:spPr>
        <a:noFill/>
        <a:ln>
          <a:solidFill>
            <a:schemeClr val="accent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صغـــرى
Minor</c:v>
                </c:pt>
                <c:pt idx="1">
                  <c:v>كبــــــرى
Major</c:v>
                </c:pt>
                <c:pt idx="2">
                  <c:v>خاصة
Special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9410</c:v>
                </c:pt>
                <c:pt idx="1">
                  <c:v>17278</c:v>
                </c:pt>
                <c:pt idx="2">
                  <c:v>2090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87131804252365"/>
          <c:y val="0.31675679400362017"/>
          <c:w val="7.2518441141493861E-2"/>
          <c:h val="0.30646008931156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EC913289-2D42-4C4D-AF7D-9DCB23791A1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084222A5-9465-42B7-9956-DEADE934C34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2077420"/>
              </p:ext>
            </p:extLst>
          </p:nvPr>
        </p:nvGraphicFramePr>
        <p:xfrm>
          <a:off x="1430259" y="2540739"/>
          <a:ext cx="21378506" cy="1041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6" y="1256090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عدد الإجراءات الجراحية حسب الحجم 202</a:t>
            </a:r>
            <a:r>
              <a:rPr lang="ar-SA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1682033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/>
              <a:t>Number of Surgical Procedures by size </a:t>
            </a:r>
            <a:r>
              <a:rPr lang="ar-AE" sz="3200" dirty="0"/>
              <a:t>202</a:t>
            </a:r>
            <a:r>
              <a:rPr lang="ar-SA" sz="3200" dirty="0"/>
              <a:t>2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112678</TotalTime>
  <Words>19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18901</cp:revision>
  <dcterms:created xsi:type="dcterms:W3CDTF">2014-11-12T21:47:38Z</dcterms:created>
  <dcterms:modified xsi:type="dcterms:W3CDTF">2023-01-06T19:50:28Z</dcterms:modified>
  <cp:category/>
</cp:coreProperties>
</file>