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508125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29" d="100"/>
          <a:sy n="29" d="100"/>
        </p:scale>
        <p:origin x="13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50780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23861" y="896886"/>
            <a:ext cx="2554605" cy="566420"/>
          </a:xfrm>
          <a:custGeom>
            <a:avLst/>
            <a:gdLst/>
            <a:ahLst/>
            <a:cxnLst/>
            <a:rect l="l" t="t" r="r" b="b"/>
            <a:pathLst>
              <a:path w="2554604" h="566419">
                <a:moveTo>
                  <a:pt x="522820" y="12319"/>
                </a:moveTo>
                <a:lnTo>
                  <a:pt x="167982" y="12319"/>
                </a:lnTo>
                <a:lnTo>
                  <a:pt x="134480" y="15405"/>
                </a:lnTo>
                <a:lnTo>
                  <a:pt x="74955" y="40017"/>
                </a:lnTo>
                <a:lnTo>
                  <a:pt x="27698" y="87236"/>
                </a:lnTo>
                <a:lnTo>
                  <a:pt x="3098" y="146558"/>
                </a:lnTo>
                <a:lnTo>
                  <a:pt x="0" y="179882"/>
                </a:lnTo>
                <a:lnTo>
                  <a:pt x="0" y="566077"/>
                </a:lnTo>
                <a:lnTo>
                  <a:pt x="522820" y="566077"/>
                </a:lnTo>
                <a:lnTo>
                  <a:pt x="522820" y="479729"/>
                </a:lnTo>
                <a:lnTo>
                  <a:pt x="86347" y="479729"/>
                </a:lnTo>
                <a:lnTo>
                  <a:pt x="86347" y="316890"/>
                </a:lnTo>
                <a:lnTo>
                  <a:pt x="522820" y="316890"/>
                </a:lnTo>
                <a:lnTo>
                  <a:pt x="522820" y="230568"/>
                </a:lnTo>
                <a:lnTo>
                  <a:pt x="86347" y="230568"/>
                </a:lnTo>
                <a:lnTo>
                  <a:pt x="86347" y="179882"/>
                </a:lnTo>
                <a:lnTo>
                  <a:pt x="99631" y="134988"/>
                </a:lnTo>
                <a:lnTo>
                  <a:pt x="136601" y="104559"/>
                </a:lnTo>
                <a:lnTo>
                  <a:pt x="167982" y="98666"/>
                </a:lnTo>
                <a:lnTo>
                  <a:pt x="522820" y="98666"/>
                </a:lnTo>
                <a:lnTo>
                  <a:pt x="522820" y="12319"/>
                </a:lnTo>
                <a:close/>
              </a:path>
              <a:path w="2554604" h="566419">
                <a:moveTo>
                  <a:pt x="1106919" y="12115"/>
                </a:moveTo>
                <a:lnTo>
                  <a:pt x="1020572" y="12115"/>
                </a:lnTo>
                <a:lnTo>
                  <a:pt x="1020572" y="230555"/>
                </a:lnTo>
                <a:lnTo>
                  <a:pt x="670458" y="230555"/>
                </a:lnTo>
                <a:lnTo>
                  <a:pt x="670458" y="12115"/>
                </a:lnTo>
                <a:lnTo>
                  <a:pt x="584111" y="12115"/>
                </a:lnTo>
                <a:lnTo>
                  <a:pt x="584111" y="230555"/>
                </a:lnTo>
                <a:lnTo>
                  <a:pt x="584111" y="316915"/>
                </a:lnTo>
                <a:lnTo>
                  <a:pt x="584111" y="565835"/>
                </a:lnTo>
                <a:lnTo>
                  <a:pt x="670458" y="565835"/>
                </a:lnTo>
                <a:lnTo>
                  <a:pt x="670458" y="316915"/>
                </a:lnTo>
                <a:lnTo>
                  <a:pt x="1020572" y="316915"/>
                </a:lnTo>
                <a:lnTo>
                  <a:pt x="1020572" y="565835"/>
                </a:lnTo>
                <a:lnTo>
                  <a:pt x="1106919" y="565835"/>
                </a:lnTo>
                <a:lnTo>
                  <a:pt x="1106919" y="316915"/>
                </a:lnTo>
                <a:lnTo>
                  <a:pt x="1106919" y="230555"/>
                </a:lnTo>
                <a:lnTo>
                  <a:pt x="1106919" y="12115"/>
                </a:lnTo>
                <a:close/>
              </a:path>
              <a:path w="2554604" h="566419">
                <a:moveTo>
                  <a:pt x="1691030" y="12344"/>
                </a:moveTo>
                <a:lnTo>
                  <a:pt x="1304823" y="12344"/>
                </a:lnTo>
                <a:lnTo>
                  <a:pt x="1277759" y="14833"/>
                </a:lnTo>
                <a:lnTo>
                  <a:pt x="1229474" y="34734"/>
                </a:lnTo>
                <a:lnTo>
                  <a:pt x="1190853" y="73177"/>
                </a:lnTo>
                <a:lnTo>
                  <a:pt x="1170736" y="121691"/>
                </a:lnTo>
                <a:lnTo>
                  <a:pt x="1168209" y="148945"/>
                </a:lnTo>
                <a:lnTo>
                  <a:pt x="1168209" y="179870"/>
                </a:lnTo>
                <a:lnTo>
                  <a:pt x="1178293" y="232422"/>
                </a:lnTo>
                <a:lnTo>
                  <a:pt x="1208392" y="276758"/>
                </a:lnTo>
                <a:lnTo>
                  <a:pt x="1252588" y="306819"/>
                </a:lnTo>
                <a:lnTo>
                  <a:pt x="1304823" y="316915"/>
                </a:lnTo>
                <a:lnTo>
                  <a:pt x="1554403" y="316915"/>
                </a:lnTo>
                <a:lnTo>
                  <a:pt x="1564411" y="317817"/>
                </a:lnTo>
                <a:lnTo>
                  <a:pt x="1596428" y="339420"/>
                </a:lnTo>
                <a:lnTo>
                  <a:pt x="1604670" y="367182"/>
                </a:lnTo>
                <a:lnTo>
                  <a:pt x="1604670" y="429463"/>
                </a:lnTo>
                <a:lnTo>
                  <a:pt x="1589862" y="464921"/>
                </a:lnTo>
                <a:lnTo>
                  <a:pt x="1554403" y="479729"/>
                </a:lnTo>
                <a:lnTo>
                  <a:pt x="1168209" y="479729"/>
                </a:lnTo>
                <a:lnTo>
                  <a:pt x="1168209" y="566077"/>
                </a:lnTo>
                <a:lnTo>
                  <a:pt x="1554403" y="566077"/>
                </a:lnTo>
                <a:lnTo>
                  <a:pt x="1581492" y="563549"/>
                </a:lnTo>
                <a:lnTo>
                  <a:pt x="1629803" y="543433"/>
                </a:lnTo>
                <a:lnTo>
                  <a:pt x="1668373" y="504850"/>
                </a:lnTo>
                <a:lnTo>
                  <a:pt x="1688490" y="456539"/>
                </a:lnTo>
                <a:lnTo>
                  <a:pt x="1691030" y="429463"/>
                </a:lnTo>
                <a:lnTo>
                  <a:pt x="1691030" y="367182"/>
                </a:lnTo>
                <a:lnTo>
                  <a:pt x="1680933" y="314629"/>
                </a:lnTo>
                <a:lnTo>
                  <a:pt x="1650822" y="270281"/>
                </a:lnTo>
                <a:lnTo>
                  <a:pt x="1606600" y="240525"/>
                </a:lnTo>
                <a:lnTo>
                  <a:pt x="1554403" y="230568"/>
                </a:lnTo>
                <a:lnTo>
                  <a:pt x="1304823" y="230568"/>
                </a:lnTo>
                <a:lnTo>
                  <a:pt x="1294815" y="229654"/>
                </a:lnTo>
                <a:lnTo>
                  <a:pt x="1262837" y="207949"/>
                </a:lnTo>
                <a:lnTo>
                  <a:pt x="1254556" y="179870"/>
                </a:lnTo>
                <a:lnTo>
                  <a:pt x="1254556" y="148945"/>
                </a:lnTo>
                <a:lnTo>
                  <a:pt x="1269352" y="113474"/>
                </a:lnTo>
                <a:lnTo>
                  <a:pt x="1304823" y="98666"/>
                </a:lnTo>
                <a:lnTo>
                  <a:pt x="1691030" y="98666"/>
                </a:lnTo>
                <a:lnTo>
                  <a:pt x="1691030" y="12344"/>
                </a:lnTo>
                <a:close/>
              </a:path>
              <a:path w="2554604" h="566419">
                <a:moveTo>
                  <a:pt x="1836267" y="6896"/>
                </a:moveTo>
                <a:lnTo>
                  <a:pt x="1814601" y="6896"/>
                </a:lnTo>
                <a:lnTo>
                  <a:pt x="1814601" y="549973"/>
                </a:lnTo>
                <a:lnTo>
                  <a:pt x="1836267" y="549973"/>
                </a:lnTo>
                <a:lnTo>
                  <a:pt x="1836267" y="6896"/>
                </a:lnTo>
                <a:close/>
              </a:path>
              <a:path w="2554604" h="566419">
                <a:moveTo>
                  <a:pt x="2006422" y="34963"/>
                </a:moveTo>
                <a:lnTo>
                  <a:pt x="2005215" y="32054"/>
                </a:lnTo>
                <a:lnTo>
                  <a:pt x="2002815" y="29641"/>
                </a:lnTo>
                <a:lnTo>
                  <a:pt x="2000389" y="27254"/>
                </a:lnTo>
                <a:lnTo>
                  <a:pt x="1997506" y="26035"/>
                </a:lnTo>
                <a:lnTo>
                  <a:pt x="1990648" y="26035"/>
                </a:lnTo>
                <a:lnTo>
                  <a:pt x="1987765" y="27254"/>
                </a:lnTo>
                <a:lnTo>
                  <a:pt x="1982978" y="32054"/>
                </a:lnTo>
                <a:lnTo>
                  <a:pt x="1981758" y="34963"/>
                </a:lnTo>
                <a:lnTo>
                  <a:pt x="1981758" y="41783"/>
                </a:lnTo>
                <a:lnTo>
                  <a:pt x="1982978" y="44704"/>
                </a:lnTo>
                <a:lnTo>
                  <a:pt x="1987765" y="49491"/>
                </a:lnTo>
                <a:lnTo>
                  <a:pt x="1990648" y="50711"/>
                </a:lnTo>
                <a:lnTo>
                  <a:pt x="1997506" y="50711"/>
                </a:lnTo>
                <a:lnTo>
                  <a:pt x="2000389" y="49491"/>
                </a:lnTo>
                <a:lnTo>
                  <a:pt x="2005215" y="44704"/>
                </a:lnTo>
                <a:lnTo>
                  <a:pt x="2006422" y="41783"/>
                </a:lnTo>
                <a:lnTo>
                  <a:pt x="2006422" y="34963"/>
                </a:lnTo>
                <a:close/>
              </a:path>
              <a:path w="2554604" h="566419">
                <a:moveTo>
                  <a:pt x="2036622" y="34963"/>
                </a:moveTo>
                <a:lnTo>
                  <a:pt x="2035441" y="32054"/>
                </a:lnTo>
                <a:lnTo>
                  <a:pt x="2030641" y="27254"/>
                </a:lnTo>
                <a:lnTo>
                  <a:pt x="2027732" y="26035"/>
                </a:lnTo>
                <a:lnTo>
                  <a:pt x="2020912" y="26035"/>
                </a:lnTo>
                <a:lnTo>
                  <a:pt x="2017991" y="27254"/>
                </a:lnTo>
                <a:lnTo>
                  <a:pt x="2013191" y="32054"/>
                </a:lnTo>
                <a:lnTo>
                  <a:pt x="2011984" y="34963"/>
                </a:lnTo>
                <a:lnTo>
                  <a:pt x="2011984" y="41783"/>
                </a:lnTo>
                <a:lnTo>
                  <a:pt x="2013191" y="44704"/>
                </a:lnTo>
                <a:lnTo>
                  <a:pt x="2017991" y="49491"/>
                </a:lnTo>
                <a:lnTo>
                  <a:pt x="2020912" y="50711"/>
                </a:lnTo>
                <a:lnTo>
                  <a:pt x="2027732" y="50711"/>
                </a:lnTo>
                <a:lnTo>
                  <a:pt x="2030641" y="49491"/>
                </a:lnTo>
                <a:lnTo>
                  <a:pt x="2035441" y="44704"/>
                </a:lnTo>
                <a:lnTo>
                  <a:pt x="2036622" y="41783"/>
                </a:lnTo>
                <a:lnTo>
                  <a:pt x="2036622" y="34963"/>
                </a:lnTo>
                <a:close/>
              </a:path>
              <a:path w="2554604" h="566419">
                <a:moveTo>
                  <a:pt x="2109901" y="194043"/>
                </a:moveTo>
                <a:lnTo>
                  <a:pt x="2108720" y="191135"/>
                </a:lnTo>
                <a:lnTo>
                  <a:pt x="2103894" y="186334"/>
                </a:lnTo>
                <a:lnTo>
                  <a:pt x="2100973" y="185115"/>
                </a:lnTo>
                <a:lnTo>
                  <a:pt x="2094153" y="185115"/>
                </a:lnTo>
                <a:lnTo>
                  <a:pt x="2091258" y="186334"/>
                </a:lnTo>
                <a:lnTo>
                  <a:pt x="2086444" y="191135"/>
                </a:lnTo>
                <a:lnTo>
                  <a:pt x="2085263" y="194043"/>
                </a:lnTo>
                <a:lnTo>
                  <a:pt x="2085263" y="200863"/>
                </a:lnTo>
                <a:lnTo>
                  <a:pt x="2086444" y="203784"/>
                </a:lnTo>
                <a:lnTo>
                  <a:pt x="2091258" y="208572"/>
                </a:lnTo>
                <a:lnTo>
                  <a:pt x="2094153" y="209791"/>
                </a:lnTo>
                <a:lnTo>
                  <a:pt x="2100973" y="209791"/>
                </a:lnTo>
                <a:lnTo>
                  <a:pt x="2103894" y="208572"/>
                </a:lnTo>
                <a:lnTo>
                  <a:pt x="2108720" y="203784"/>
                </a:lnTo>
                <a:lnTo>
                  <a:pt x="2109901" y="200863"/>
                </a:lnTo>
                <a:lnTo>
                  <a:pt x="2109901" y="194043"/>
                </a:lnTo>
                <a:close/>
              </a:path>
              <a:path w="2554604" h="566419">
                <a:moveTo>
                  <a:pt x="2140127" y="194043"/>
                </a:moveTo>
                <a:lnTo>
                  <a:pt x="2138946" y="191135"/>
                </a:lnTo>
                <a:lnTo>
                  <a:pt x="2134120" y="186334"/>
                </a:lnTo>
                <a:lnTo>
                  <a:pt x="2131237" y="185115"/>
                </a:lnTo>
                <a:lnTo>
                  <a:pt x="2124379" y="185115"/>
                </a:lnTo>
                <a:lnTo>
                  <a:pt x="2121484" y="186334"/>
                </a:lnTo>
                <a:lnTo>
                  <a:pt x="2116671" y="191135"/>
                </a:lnTo>
                <a:lnTo>
                  <a:pt x="2115489" y="194043"/>
                </a:lnTo>
                <a:lnTo>
                  <a:pt x="2115489" y="200863"/>
                </a:lnTo>
                <a:lnTo>
                  <a:pt x="2116671" y="203784"/>
                </a:lnTo>
                <a:lnTo>
                  <a:pt x="2121484" y="208572"/>
                </a:lnTo>
                <a:lnTo>
                  <a:pt x="2124379" y="209791"/>
                </a:lnTo>
                <a:lnTo>
                  <a:pt x="2131237" y="209791"/>
                </a:lnTo>
                <a:lnTo>
                  <a:pt x="2134120" y="208572"/>
                </a:lnTo>
                <a:lnTo>
                  <a:pt x="2138946" y="203784"/>
                </a:lnTo>
                <a:lnTo>
                  <a:pt x="2140127" y="200863"/>
                </a:lnTo>
                <a:lnTo>
                  <a:pt x="2140127" y="194043"/>
                </a:lnTo>
                <a:close/>
              </a:path>
              <a:path w="2554604" h="566419">
                <a:moveTo>
                  <a:pt x="2500350" y="0"/>
                </a:moveTo>
                <a:lnTo>
                  <a:pt x="2480856" y="0"/>
                </a:lnTo>
                <a:lnTo>
                  <a:pt x="2480856" y="151892"/>
                </a:lnTo>
                <a:lnTo>
                  <a:pt x="2454910" y="151892"/>
                </a:lnTo>
                <a:lnTo>
                  <a:pt x="2445842" y="151879"/>
                </a:lnTo>
                <a:lnTo>
                  <a:pt x="2444191" y="151726"/>
                </a:lnTo>
                <a:lnTo>
                  <a:pt x="2440457" y="151079"/>
                </a:lnTo>
                <a:lnTo>
                  <a:pt x="2438730" y="150609"/>
                </a:lnTo>
                <a:lnTo>
                  <a:pt x="2437168" y="149987"/>
                </a:lnTo>
                <a:lnTo>
                  <a:pt x="2435580" y="149402"/>
                </a:lnTo>
                <a:lnTo>
                  <a:pt x="2434285" y="148590"/>
                </a:lnTo>
                <a:lnTo>
                  <a:pt x="2433193" y="147548"/>
                </a:lnTo>
                <a:lnTo>
                  <a:pt x="2432075" y="146558"/>
                </a:lnTo>
                <a:lnTo>
                  <a:pt x="2431542" y="145351"/>
                </a:lnTo>
                <a:lnTo>
                  <a:pt x="2431542" y="119151"/>
                </a:lnTo>
                <a:lnTo>
                  <a:pt x="2430703" y="111290"/>
                </a:lnTo>
                <a:lnTo>
                  <a:pt x="2412009" y="78867"/>
                </a:lnTo>
                <a:lnTo>
                  <a:pt x="2412009" y="123723"/>
                </a:lnTo>
                <a:lnTo>
                  <a:pt x="2412009" y="140004"/>
                </a:lnTo>
                <a:lnTo>
                  <a:pt x="2411069" y="144703"/>
                </a:lnTo>
                <a:lnTo>
                  <a:pt x="2409190" y="147548"/>
                </a:lnTo>
                <a:lnTo>
                  <a:pt x="2407348" y="150444"/>
                </a:lnTo>
                <a:lnTo>
                  <a:pt x="2403233" y="151879"/>
                </a:lnTo>
                <a:lnTo>
                  <a:pt x="2307348" y="151879"/>
                </a:lnTo>
                <a:lnTo>
                  <a:pt x="2307348" y="92633"/>
                </a:lnTo>
                <a:lnTo>
                  <a:pt x="2307094" y="92633"/>
                </a:lnTo>
                <a:lnTo>
                  <a:pt x="2353665" y="85128"/>
                </a:lnTo>
                <a:lnTo>
                  <a:pt x="2358504" y="84899"/>
                </a:lnTo>
                <a:lnTo>
                  <a:pt x="2372944" y="84899"/>
                </a:lnTo>
                <a:lnTo>
                  <a:pt x="2408504" y="105232"/>
                </a:lnTo>
                <a:lnTo>
                  <a:pt x="2412009" y="123723"/>
                </a:lnTo>
                <a:lnTo>
                  <a:pt x="2412009" y="78867"/>
                </a:lnTo>
                <a:lnTo>
                  <a:pt x="2410091" y="77685"/>
                </a:lnTo>
                <a:lnTo>
                  <a:pt x="2408136" y="76479"/>
                </a:lnTo>
                <a:lnTo>
                  <a:pt x="2399855" y="73609"/>
                </a:lnTo>
                <a:lnTo>
                  <a:pt x="2393200" y="71729"/>
                </a:lnTo>
                <a:lnTo>
                  <a:pt x="2385669" y="70383"/>
                </a:lnTo>
                <a:lnTo>
                  <a:pt x="2377249" y="69570"/>
                </a:lnTo>
                <a:lnTo>
                  <a:pt x="2367940" y="69303"/>
                </a:lnTo>
                <a:lnTo>
                  <a:pt x="2363444" y="69303"/>
                </a:lnTo>
                <a:lnTo>
                  <a:pt x="2325217" y="74002"/>
                </a:lnTo>
                <a:lnTo>
                  <a:pt x="2307348" y="77685"/>
                </a:lnTo>
                <a:lnTo>
                  <a:pt x="2307348" y="69303"/>
                </a:lnTo>
                <a:lnTo>
                  <a:pt x="2287828" y="69303"/>
                </a:lnTo>
                <a:lnTo>
                  <a:pt x="2287828" y="151879"/>
                </a:lnTo>
                <a:lnTo>
                  <a:pt x="2260727" y="151879"/>
                </a:lnTo>
                <a:lnTo>
                  <a:pt x="2243861" y="151866"/>
                </a:lnTo>
                <a:lnTo>
                  <a:pt x="2240927" y="148145"/>
                </a:lnTo>
                <a:lnTo>
                  <a:pt x="2238895" y="143497"/>
                </a:lnTo>
                <a:lnTo>
                  <a:pt x="2236724" y="132321"/>
                </a:lnTo>
                <a:lnTo>
                  <a:pt x="2233015" y="107569"/>
                </a:lnTo>
                <a:lnTo>
                  <a:pt x="2230526" y="95008"/>
                </a:lnTo>
                <a:lnTo>
                  <a:pt x="2196960" y="67221"/>
                </a:lnTo>
                <a:lnTo>
                  <a:pt x="2180374" y="67221"/>
                </a:lnTo>
                <a:lnTo>
                  <a:pt x="2174671" y="67792"/>
                </a:lnTo>
                <a:lnTo>
                  <a:pt x="2164905" y="70116"/>
                </a:lnTo>
                <a:lnTo>
                  <a:pt x="2161070" y="71310"/>
                </a:lnTo>
                <a:lnTo>
                  <a:pt x="2158288" y="72555"/>
                </a:lnTo>
                <a:lnTo>
                  <a:pt x="2158288" y="87198"/>
                </a:lnTo>
                <a:lnTo>
                  <a:pt x="2160752" y="86436"/>
                </a:lnTo>
                <a:lnTo>
                  <a:pt x="2172830" y="83540"/>
                </a:lnTo>
                <a:lnTo>
                  <a:pt x="2178050" y="83019"/>
                </a:lnTo>
                <a:lnTo>
                  <a:pt x="2190750" y="83019"/>
                </a:lnTo>
                <a:lnTo>
                  <a:pt x="2216429" y="133667"/>
                </a:lnTo>
                <a:lnTo>
                  <a:pt x="2218486" y="143560"/>
                </a:lnTo>
                <a:lnTo>
                  <a:pt x="2220214" y="147993"/>
                </a:lnTo>
                <a:lnTo>
                  <a:pt x="2222690" y="151866"/>
                </a:lnTo>
                <a:lnTo>
                  <a:pt x="2148573" y="151866"/>
                </a:lnTo>
                <a:lnTo>
                  <a:pt x="2142223" y="151866"/>
                </a:lnTo>
                <a:lnTo>
                  <a:pt x="2138057" y="151866"/>
                </a:lnTo>
                <a:lnTo>
                  <a:pt x="2136419" y="151714"/>
                </a:lnTo>
                <a:lnTo>
                  <a:pt x="2123643" y="145338"/>
                </a:lnTo>
                <a:lnTo>
                  <a:pt x="2123643" y="69303"/>
                </a:lnTo>
                <a:lnTo>
                  <a:pt x="2104097" y="69303"/>
                </a:lnTo>
                <a:lnTo>
                  <a:pt x="2104097" y="139992"/>
                </a:lnTo>
                <a:lnTo>
                  <a:pt x="2103145" y="144691"/>
                </a:lnTo>
                <a:lnTo>
                  <a:pt x="2099449" y="150418"/>
                </a:lnTo>
                <a:lnTo>
                  <a:pt x="2095322" y="151866"/>
                </a:lnTo>
                <a:lnTo>
                  <a:pt x="2069439" y="151866"/>
                </a:lnTo>
                <a:lnTo>
                  <a:pt x="2069274" y="151892"/>
                </a:lnTo>
                <a:lnTo>
                  <a:pt x="2060270" y="151892"/>
                </a:lnTo>
                <a:lnTo>
                  <a:pt x="2055825" y="150088"/>
                </a:lnTo>
                <a:lnTo>
                  <a:pt x="2051659" y="142963"/>
                </a:lnTo>
                <a:lnTo>
                  <a:pt x="2050935" y="140004"/>
                </a:lnTo>
                <a:lnTo>
                  <a:pt x="2050592" y="138531"/>
                </a:lnTo>
                <a:lnTo>
                  <a:pt x="2050592" y="82854"/>
                </a:lnTo>
                <a:lnTo>
                  <a:pt x="2050592" y="70002"/>
                </a:lnTo>
                <a:lnTo>
                  <a:pt x="2031060" y="68097"/>
                </a:lnTo>
                <a:lnTo>
                  <a:pt x="2031060" y="83972"/>
                </a:lnTo>
                <a:lnTo>
                  <a:pt x="2031060" y="140004"/>
                </a:lnTo>
                <a:lnTo>
                  <a:pt x="2017344" y="140004"/>
                </a:lnTo>
                <a:lnTo>
                  <a:pt x="2008797" y="139598"/>
                </a:lnTo>
                <a:lnTo>
                  <a:pt x="1979688" y="122034"/>
                </a:lnTo>
                <a:lnTo>
                  <a:pt x="1979688" y="101561"/>
                </a:lnTo>
                <a:lnTo>
                  <a:pt x="2014321" y="82854"/>
                </a:lnTo>
                <a:lnTo>
                  <a:pt x="2017915" y="82854"/>
                </a:lnTo>
                <a:lnTo>
                  <a:pt x="2024900" y="83223"/>
                </a:lnTo>
                <a:lnTo>
                  <a:pt x="2024481" y="83223"/>
                </a:lnTo>
                <a:lnTo>
                  <a:pt x="2027326" y="83502"/>
                </a:lnTo>
                <a:lnTo>
                  <a:pt x="2031060" y="83972"/>
                </a:lnTo>
                <a:lnTo>
                  <a:pt x="2031060" y="68097"/>
                </a:lnTo>
                <a:lnTo>
                  <a:pt x="2027008" y="67830"/>
                </a:lnTo>
                <a:lnTo>
                  <a:pt x="2020824" y="67525"/>
                </a:lnTo>
                <a:lnTo>
                  <a:pt x="2014461" y="67525"/>
                </a:lnTo>
                <a:lnTo>
                  <a:pt x="2001532" y="68249"/>
                </a:lnTo>
                <a:lnTo>
                  <a:pt x="2003018" y="68249"/>
                </a:lnTo>
                <a:lnTo>
                  <a:pt x="1992477" y="70231"/>
                </a:lnTo>
                <a:lnTo>
                  <a:pt x="1960384" y="102679"/>
                </a:lnTo>
                <a:lnTo>
                  <a:pt x="1959444" y="113957"/>
                </a:lnTo>
                <a:lnTo>
                  <a:pt x="1960270" y="123571"/>
                </a:lnTo>
                <a:lnTo>
                  <a:pt x="1989670" y="152946"/>
                </a:lnTo>
                <a:lnTo>
                  <a:pt x="2013712" y="155587"/>
                </a:lnTo>
                <a:lnTo>
                  <a:pt x="2035289" y="155587"/>
                </a:lnTo>
                <a:lnTo>
                  <a:pt x="2037905" y="160083"/>
                </a:lnTo>
                <a:lnTo>
                  <a:pt x="2041588" y="163309"/>
                </a:lnTo>
                <a:lnTo>
                  <a:pt x="2050999" y="167182"/>
                </a:lnTo>
                <a:lnTo>
                  <a:pt x="2056638" y="168148"/>
                </a:lnTo>
                <a:lnTo>
                  <a:pt x="2069592" y="168148"/>
                </a:lnTo>
                <a:lnTo>
                  <a:pt x="2075713" y="168148"/>
                </a:lnTo>
                <a:lnTo>
                  <a:pt x="2101443" y="168148"/>
                </a:lnTo>
                <a:lnTo>
                  <a:pt x="2107476" y="167106"/>
                </a:lnTo>
                <a:lnTo>
                  <a:pt x="2115553" y="162915"/>
                </a:lnTo>
                <a:lnTo>
                  <a:pt x="2118525" y="160629"/>
                </a:lnTo>
                <a:lnTo>
                  <a:pt x="2120354" y="158165"/>
                </a:lnTo>
                <a:lnTo>
                  <a:pt x="2122843" y="161874"/>
                </a:lnTo>
                <a:lnTo>
                  <a:pt x="2125840" y="164465"/>
                </a:lnTo>
                <a:lnTo>
                  <a:pt x="2132812" y="167411"/>
                </a:lnTo>
                <a:lnTo>
                  <a:pt x="2136813" y="168148"/>
                </a:lnTo>
                <a:lnTo>
                  <a:pt x="2148725" y="168148"/>
                </a:lnTo>
                <a:lnTo>
                  <a:pt x="2254377" y="168135"/>
                </a:lnTo>
                <a:lnTo>
                  <a:pt x="2409190" y="168160"/>
                </a:lnTo>
                <a:lnTo>
                  <a:pt x="2415248" y="167093"/>
                </a:lnTo>
                <a:lnTo>
                  <a:pt x="2423274" y="162928"/>
                </a:lnTo>
                <a:lnTo>
                  <a:pt x="2426220" y="160616"/>
                </a:lnTo>
                <a:lnTo>
                  <a:pt x="2428100" y="158153"/>
                </a:lnTo>
                <a:lnTo>
                  <a:pt x="2430564" y="161861"/>
                </a:lnTo>
                <a:lnTo>
                  <a:pt x="2433586" y="164477"/>
                </a:lnTo>
                <a:lnTo>
                  <a:pt x="2440597" y="167424"/>
                </a:lnTo>
                <a:lnTo>
                  <a:pt x="2444610" y="168160"/>
                </a:lnTo>
                <a:lnTo>
                  <a:pt x="2454986" y="168160"/>
                </a:lnTo>
                <a:lnTo>
                  <a:pt x="2500350" y="168148"/>
                </a:lnTo>
                <a:lnTo>
                  <a:pt x="2500350" y="0"/>
                </a:lnTo>
                <a:close/>
              </a:path>
              <a:path w="2554604" h="566419">
                <a:moveTo>
                  <a:pt x="2554351" y="0"/>
                </a:moveTo>
                <a:lnTo>
                  <a:pt x="2534805" y="0"/>
                </a:lnTo>
                <a:lnTo>
                  <a:pt x="2534805" y="168148"/>
                </a:lnTo>
                <a:lnTo>
                  <a:pt x="2554351" y="168148"/>
                </a:lnTo>
                <a:lnTo>
                  <a:pt x="2554351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5641" y="936650"/>
            <a:ext cx="187897" cy="1283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74491" y="896886"/>
            <a:ext cx="533400" cy="168275"/>
          </a:xfrm>
          <a:custGeom>
            <a:avLst/>
            <a:gdLst/>
            <a:ahLst/>
            <a:cxnLst/>
            <a:rect l="l" t="t" r="r" b="b"/>
            <a:pathLst>
              <a:path w="533400" h="168275">
                <a:moveTo>
                  <a:pt x="163029" y="110477"/>
                </a:moveTo>
                <a:lnTo>
                  <a:pt x="162204" y="104775"/>
                </a:lnTo>
                <a:lnTo>
                  <a:pt x="158940" y="93154"/>
                </a:lnTo>
                <a:lnTo>
                  <a:pt x="156286" y="87884"/>
                </a:lnTo>
                <a:lnTo>
                  <a:pt x="152273" y="82791"/>
                </a:lnTo>
                <a:lnTo>
                  <a:pt x="148818" y="78397"/>
                </a:lnTo>
                <a:lnTo>
                  <a:pt x="143941" y="74561"/>
                </a:lnTo>
                <a:lnTo>
                  <a:pt x="142760" y="73990"/>
                </a:lnTo>
                <a:lnTo>
                  <a:pt x="142760" y="106591"/>
                </a:lnTo>
                <a:lnTo>
                  <a:pt x="142633" y="121640"/>
                </a:lnTo>
                <a:lnTo>
                  <a:pt x="142214" y="124929"/>
                </a:lnTo>
                <a:lnTo>
                  <a:pt x="140182" y="133007"/>
                </a:lnTo>
                <a:lnTo>
                  <a:pt x="140068" y="133464"/>
                </a:lnTo>
                <a:lnTo>
                  <a:pt x="119354" y="151866"/>
                </a:lnTo>
                <a:lnTo>
                  <a:pt x="96024" y="151866"/>
                </a:lnTo>
                <a:lnTo>
                  <a:pt x="89877" y="136271"/>
                </a:lnTo>
                <a:lnTo>
                  <a:pt x="88861" y="133007"/>
                </a:lnTo>
                <a:lnTo>
                  <a:pt x="88023" y="129578"/>
                </a:lnTo>
                <a:lnTo>
                  <a:pt x="86715" y="122885"/>
                </a:lnTo>
                <a:lnTo>
                  <a:pt x="86601" y="122288"/>
                </a:lnTo>
                <a:lnTo>
                  <a:pt x="86271" y="118452"/>
                </a:lnTo>
                <a:lnTo>
                  <a:pt x="86271" y="108851"/>
                </a:lnTo>
                <a:lnTo>
                  <a:pt x="111302" y="82791"/>
                </a:lnTo>
                <a:lnTo>
                  <a:pt x="124028" y="82791"/>
                </a:lnTo>
                <a:lnTo>
                  <a:pt x="130949" y="85928"/>
                </a:lnTo>
                <a:lnTo>
                  <a:pt x="140385" y="98488"/>
                </a:lnTo>
                <a:lnTo>
                  <a:pt x="142760" y="106591"/>
                </a:lnTo>
                <a:lnTo>
                  <a:pt x="142760" y="73990"/>
                </a:lnTo>
                <a:lnTo>
                  <a:pt x="131838" y="68681"/>
                </a:lnTo>
                <a:lnTo>
                  <a:pt x="124396" y="67221"/>
                </a:lnTo>
                <a:lnTo>
                  <a:pt x="107670" y="67221"/>
                </a:lnTo>
                <a:lnTo>
                  <a:pt x="71462" y="90043"/>
                </a:lnTo>
                <a:lnTo>
                  <a:pt x="66167" y="106591"/>
                </a:lnTo>
                <a:lnTo>
                  <a:pt x="66192" y="122885"/>
                </a:lnTo>
                <a:lnTo>
                  <a:pt x="67005" y="128879"/>
                </a:lnTo>
                <a:lnTo>
                  <a:pt x="69062" y="135470"/>
                </a:lnTo>
                <a:lnTo>
                  <a:pt x="71069" y="142062"/>
                </a:lnTo>
                <a:lnTo>
                  <a:pt x="72999" y="147523"/>
                </a:lnTo>
                <a:lnTo>
                  <a:pt x="74866" y="151866"/>
                </a:lnTo>
                <a:lnTo>
                  <a:pt x="44919" y="151866"/>
                </a:lnTo>
                <a:lnTo>
                  <a:pt x="38595" y="151866"/>
                </a:lnTo>
                <a:lnTo>
                  <a:pt x="28956" y="151866"/>
                </a:lnTo>
                <a:lnTo>
                  <a:pt x="24536" y="150279"/>
                </a:lnTo>
                <a:lnTo>
                  <a:pt x="20523" y="143941"/>
                </a:lnTo>
                <a:lnTo>
                  <a:pt x="19519" y="139319"/>
                </a:lnTo>
                <a:lnTo>
                  <a:pt x="19519" y="0"/>
                </a:lnTo>
                <a:lnTo>
                  <a:pt x="0" y="0"/>
                </a:lnTo>
                <a:lnTo>
                  <a:pt x="0" y="136055"/>
                </a:lnTo>
                <a:lnTo>
                  <a:pt x="558" y="144145"/>
                </a:lnTo>
                <a:lnTo>
                  <a:pt x="23075" y="168148"/>
                </a:lnTo>
                <a:lnTo>
                  <a:pt x="45097" y="168148"/>
                </a:lnTo>
                <a:lnTo>
                  <a:pt x="124066" y="168135"/>
                </a:lnTo>
                <a:lnTo>
                  <a:pt x="157924" y="142062"/>
                </a:lnTo>
                <a:lnTo>
                  <a:pt x="161963" y="129578"/>
                </a:lnTo>
                <a:lnTo>
                  <a:pt x="162013" y="129438"/>
                </a:lnTo>
                <a:lnTo>
                  <a:pt x="163029" y="122885"/>
                </a:lnTo>
                <a:lnTo>
                  <a:pt x="163029" y="110477"/>
                </a:lnTo>
                <a:close/>
              </a:path>
              <a:path w="533400" h="168275">
                <a:moveTo>
                  <a:pt x="353949" y="34963"/>
                </a:moveTo>
                <a:lnTo>
                  <a:pt x="352755" y="32054"/>
                </a:lnTo>
                <a:lnTo>
                  <a:pt x="347941" y="27254"/>
                </a:lnTo>
                <a:lnTo>
                  <a:pt x="345020" y="26035"/>
                </a:lnTo>
                <a:lnTo>
                  <a:pt x="338201" y="26035"/>
                </a:lnTo>
                <a:lnTo>
                  <a:pt x="335305" y="27254"/>
                </a:lnTo>
                <a:lnTo>
                  <a:pt x="330492" y="32054"/>
                </a:lnTo>
                <a:lnTo>
                  <a:pt x="329298" y="34963"/>
                </a:lnTo>
                <a:lnTo>
                  <a:pt x="329298" y="41783"/>
                </a:lnTo>
                <a:lnTo>
                  <a:pt x="330492" y="44704"/>
                </a:lnTo>
                <a:lnTo>
                  <a:pt x="335305" y="49491"/>
                </a:lnTo>
                <a:lnTo>
                  <a:pt x="338201" y="50711"/>
                </a:lnTo>
                <a:lnTo>
                  <a:pt x="345020" y="50711"/>
                </a:lnTo>
                <a:lnTo>
                  <a:pt x="347941" y="49491"/>
                </a:lnTo>
                <a:lnTo>
                  <a:pt x="352755" y="44704"/>
                </a:lnTo>
                <a:lnTo>
                  <a:pt x="353949" y="41783"/>
                </a:lnTo>
                <a:lnTo>
                  <a:pt x="353949" y="34963"/>
                </a:lnTo>
                <a:close/>
              </a:path>
              <a:path w="533400" h="168275">
                <a:moveTo>
                  <a:pt x="532993" y="0"/>
                </a:moveTo>
                <a:lnTo>
                  <a:pt x="513499" y="0"/>
                </a:lnTo>
                <a:lnTo>
                  <a:pt x="513499" y="151892"/>
                </a:lnTo>
                <a:lnTo>
                  <a:pt x="487514" y="151892"/>
                </a:lnTo>
                <a:lnTo>
                  <a:pt x="481152" y="151892"/>
                </a:lnTo>
                <a:lnTo>
                  <a:pt x="478332" y="151892"/>
                </a:lnTo>
                <a:lnTo>
                  <a:pt x="475348" y="151714"/>
                </a:lnTo>
                <a:lnTo>
                  <a:pt x="462546" y="145364"/>
                </a:lnTo>
                <a:lnTo>
                  <a:pt x="462546" y="0"/>
                </a:lnTo>
                <a:lnTo>
                  <a:pt x="442988" y="0"/>
                </a:lnTo>
                <a:lnTo>
                  <a:pt x="442988" y="139992"/>
                </a:lnTo>
                <a:lnTo>
                  <a:pt x="442087" y="144691"/>
                </a:lnTo>
                <a:lnTo>
                  <a:pt x="438340" y="150431"/>
                </a:lnTo>
                <a:lnTo>
                  <a:pt x="434276" y="151892"/>
                </a:lnTo>
                <a:lnTo>
                  <a:pt x="414731" y="151892"/>
                </a:lnTo>
                <a:lnTo>
                  <a:pt x="408368" y="151892"/>
                </a:lnTo>
                <a:lnTo>
                  <a:pt x="397916" y="151892"/>
                </a:lnTo>
                <a:lnTo>
                  <a:pt x="394944" y="148132"/>
                </a:lnTo>
                <a:lnTo>
                  <a:pt x="392938" y="143548"/>
                </a:lnTo>
                <a:lnTo>
                  <a:pt x="391883" y="137922"/>
                </a:lnTo>
                <a:lnTo>
                  <a:pt x="390766" y="132334"/>
                </a:lnTo>
                <a:lnTo>
                  <a:pt x="389801" y="126403"/>
                </a:lnTo>
                <a:lnTo>
                  <a:pt x="388124" y="113855"/>
                </a:lnTo>
                <a:lnTo>
                  <a:pt x="387057" y="107556"/>
                </a:lnTo>
                <a:lnTo>
                  <a:pt x="385800" y="101295"/>
                </a:lnTo>
                <a:lnTo>
                  <a:pt x="384556" y="95021"/>
                </a:lnTo>
                <a:lnTo>
                  <a:pt x="382282" y="89357"/>
                </a:lnTo>
                <a:lnTo>
                  <a:pt x="351002" y="67208"/>
                </a:lnTo>
                <a:lnTo>
                  <a:pt x="334416" y="67208"/>
                </a:lnTo>
                <a:lnTo>
                  <a:pt x="328739" y="67779"/>
                </a:lnTo>
                <a:lnTo>
                  <a:pt x="318947" y="70129"/>
                </a:lnTo>
                <a:lnTo>
                  <a:pt x="315087" y="71310"/>
                </a:lnTo>
                <a:lnTo>
                  <a:pt x="312318" y="72542"/>
                </a:lnTo>
                <a:lnTo>
                  <a:pt x="312318" y="87210"/>
                </a:lnTo>
                <a:lnTo>
                  <a:pt x="314794" y="86436"/>
                </a:lnTo>
                <a:lnTo>
                  <a:pt x="318236" y="85547"/>
                </a:lnTo>
                <a:lnTo>
                  <a:pt x="326885" y="83527"/>
                </a:lnTo>
                <a:lnTo>
                  <a:pt x="332092" y="83032"/>
                </a:lnTo>
                <a:lnTo>
                  <a:pt x="344805" y="83032"/>
                </a:lnTo>
                <a:lnTo>
                  <a:pt x="350481" y="84289"/>
                </a:lnTo>
                <a:lnTo>
                  <a:pt x="350202" y="84289"/>
                </a:lnTo>
                <a:lnTo>
                  <a:pt x="357619" y="88836"/>
                </a:lnTo>
                <a:lnTo>
                  <a:pt x="369658" y="128638"/>
                </a:lnTo>
                <a:lnTo>
                  <a:pt x="370497" y="133642"/>
                </a:lnTo>
                <a:lnTo>
                  <a:pt x="372529" y="143548"/>
                </a:lnTo>
                <a:lnTo>
                  <a:pt x="374357" y="148132"/>
                </a:lnTo>
                <a:lnTo>
                  <a:pt x="376745" y="151892"/>
                </a:lnTo>
                <a:lnTo>
                  <a:pt x="302615" y="151892"/>
                </a:lnTo>
                <a:lnTo>
                  <a:pt x="292163" y="151726"/>
                </a:lnTo>
                <a:lnTo>
                  <a:pt x="286664" y="150634"/>
                </a:lnTo>
                <a:lnTo>
                  <a:pt x="283400" y="149377"/>
                </a:lnTo>
                <a:lnTo>
                  <a:pt x="282041" y="148590"/>
                </a:lnTo>
                <a:lnTo>
                  <a:pt x="279806" y="146558"/>
                </a:lnTo>
                <a:lnTo>
                  <a:pt x="279273" y="145351"/>
                </a:lnTo>
                <a:lnTo>
                  <a:pt x="279273" y="114515"/>
                </a:lnTo>
                <a:lnTo>
                  <a:pt x="278460" y="107226"/>
                </a:lnTo>
                <a:lnTo>
                  <a:pt x="256273" y="75704"/>
                </a:lnTo>
                <a:lnTo>
                  <a:pt x="215557" y="69303"/>
                </a:lnTo>
                <a:lnTo>
                  <a:pt x="195592" y="69303"/>
                </a:lnTo>
                <a:lnTo>
                  <a:pt x="195592" y="84874"/>
                </a:lnTo>
                <a:lnTo>
                  <a:pt x="224853" y="84874"/>
                </a:lnTo>
                <a:lnTo>
                  <a:pt x="233248" y="85915"/>
                </a:lnTo>
                <a:lnTo>
                  <a:pt x="259346" y="114884"/>
                </a:lnTo>
                <a:lnTo>
                  <a:pt x="259753" y="120459"/>
                </a:lnTo>
                <a:lnTo>
                  <a:pt x="259753" y="126517"/>
                </a:lnTo>
                <a:lnTo>
                  <a:pt x="259753" y="140004"/>
                </a:lnTo>
                <a:lnTo>
                  <a:pt x="258826" y="144703"/>
                </a:lnTo>
                <a:lnTo>
                  <a:pt x="255104" y="150444"/>
                </a:lnTo>
                <a:lnTo>
                  <a:pt x="251002" y="151879"/>
                </a:lnTo>
                <a:lnTo>
                  <a:pt x="181140" y="151879"/>
                </a:lnTo>
                <a:lnTo>
                  <a:pt x="181140" y="168160"/>
                </a:lnTo>
                <a:lnTo>
                  <a:pt x="257327" y="168160"/>
                </a:lnTo>
                <a:lnTo>
                  <a:pt x="263359" y="167093"/>
                </a:lnTo>
                <a:lnTo>
                  <a:pt x="271310" y="162928"/>
                </a:lnTo>
                <a:lnTo>
                  <a:pt x="274231" y="160616"/>
                </a:lnTo>
                <a:lnTo>
                  <a:pt x="276059" y="158153"/>
                </a:lnTo>
                <a:lnTo>
                  <a:pt x="278574" y="161861"/>
                </a:lnTo>
                <a:lnTo>
                  <a:pt x="281571" y="164477"/>
                </a:lnTo>
                <a:lnTo>
                  <a:pt x="288569" y="167424"/>
                </a:lnTo>
                <a:lnTo>
                  <a:pt x="292620" y="168160"/>
                </a:lnTo>
                <a:lnTo>
                  <a:pt x="302742" y="168160"/>
                </a:lnTo>
                <a:lnTo>
                  <a:pt x="408520" y="168148"/>
                </a:lnTo>
                <a:lnTo>
                  <a:pt x="411607" y="168148"/>
                </a:lnTo>
                <a:lnTo>
                  <a:pt x="414883" y="168148"/>
                </a:lnTo>
                <a:lnTo>
                  <a:pt x="440385" y="168148"/>
                </a:lnTo>
                <a:lnTo>
                  <a:pt x="446430" y="167106"/>
                </a:lnTo>
                <a:lnTo>
                  <a:pt x="454494" y="162915"/>
                </a:lnTo>
                <a:lnTo>
                  <a:pt x="457428" y="160642"/>
                </a:lnTo>
                <a:lnTo>
                  <a:pt x="459308" y="158140"/>
                </a:lnTo>
                <a:lnTo>
                  <a:pt x="461746" y="161874"/>
                </a:lnTo>
                <a:lnTo>
                  <a:pt x="464769" y="164465"/>
                </a:lnTo>
                <a:lnTo>
                  <a:pt x="471766" y="167411"/>
                </a:lnTo>
                <a:lnTo>
                  <a:pt x="475716" y="168148"/>
                </a:lnTo>
                <a:lnTo>
                  <a:pt x="481304" y="168148"/>
                </a:lnTo>
                <a:lnTo>
                  <a:pt x="484403" y="168148"/>
                </a:lnTo>
                <a:lnTo>
                  <a:pt x="487680" y="168148"/>
                </a:lnTo>
                <a:lnTo>
                  <a:pt x="532993" y="168148"/>
                </a:lnTo>
                <a:lnTo>
                  <a:pt x="532993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83766" y="936650"/>
            <a:ext cx="187927" cy="12838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03788" y="896886"/>
            <a:ext cx="86995" cy="208915"/>
          </a:xfrm>
          <a:custGeom>
            <a:avLst/>
            <a:gdLst/>
            <a:ahLst/>
            <a:cxnLst/>
            <a:rect l="l" t="t" r="r" b="b"/>
            <a:pathLst>
              <a:path w="86995" h="208915">
                <a:moveTo>
                  <a:pt x="19532" y="0"/>
                </a:moveTo>
                <a:lnTo>
                  <a:pt x="0" y="0"/>
                </a:lnTo>
                <a:lnTo>
                  <a:pt x="0" y="168148"/>
                </a:lnTo>
                <a:lnTo>
                  <a:pt x="19532" y="168148"/>
                </a:lnTo>
                <a:lnTo>
                  <a:pt x="19532" y="0"/>
                </a:lnTo>
                <a:close/>
              </a:path>
              <a:path w="86995" h="208915">
                <a:moveTo>
                  <a:pt x="86982" y="69303"/>
                </a:moveTo>
                <a:lnTo>
                  <a:pt x="67462" y="69303"/>
                </a:lnTo>
                <a:lnTo>
                  <a:pt x="67462" y="174117"/>
                </a:lnTo>
                <a:lnTo>
                  <a:pt x="65684" y="181330"/>
                </a:lnTo>
                <a:lnTo>
                  <a:pt x="58661" y="190309"/>
                </a:lnTo>
                <a:lnTo>
                  <a:pt x="52108" y="192582"/>
                </a:lnTo>
                <a:lnTo>
                  <a:pt x="40005" y="192582"/>
                </a:lnTo>
                <a:lnTo>
                  <a:pt x="40005" y="208838"/>
                </a:lnTo>
                <a:lnTo>
                  <a:pt x="52705" y="208838"/>
                </a:lnTo>
                <a:lnTo>
                  <a:pt x="59766" y="207695"/>
                </a:lnTo>
                <a:lnTo>
                  <a:pt x="86334" y="176479"/>
                </a:lnTo>
                <a:lnTo>
                  <a:pt x="86982" y="170446"/>
                </a:lnTo>
                <a:lnTo>
                  <a:pt x="86982" y="69303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21715" y="896882"/>
            <a:ext cx="163034" cy="16815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05191" y="896883"/>
            <a:ext cx="129300" cy="23116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968903" y="896876"/>
            <a:ext cx="19685" cy="168275"/>
          </a:xfrm>
          <a:custGeom>
            <a:avLst/>
            <a:gdLst/>
            <a:ahLst/>
            <a:cxnLst/>
            <a:rect l="l" t="t" r="r" b="b"/>
            <a:pathLst>
              <a:path w="19685" h="168275">
                <a:moveTo>
                  <a:pt x="19525" y="0"/>
                </a:moveTo>
                <a:lnTo>
                  <a:pt x="0" y="0"/>
                </a:lnTo>
                <a:lnTo>
                  <a:pt x="0" y="168152"/>
                </a:lnTo>
                <a:lnTo>
                  <a:pt x="19525" y="168152"/>
                </a:lnTo>
                <a:lnTo>
                  <a:pt x="1952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65906" y="922917"/>
            <a:ext cx="493727" cy="14210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85909" y="894388"/>
            <a:ext cx="233500" cy="211332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793428" y="1287004"/>
            <a:ext cx="110489" cy="172720"/>
          </a:xfrm>
          <a:custGeom>
            <a:avLst/>
            <a:gdLst/>
            <a:ahLst/>
            <a:cxnLst/>
            <a:rect l="l" t="t" r="r" b="b"/>
            <a:pathLst>
              <a:path w="110489" h="172719">
                <a:moveTo>
                  <a:pt x="110096" y="154940"/>
                </a:moveTo>
                <a:lnTo>
                  <a:pt x="22161" y="154940"/>
                </a:lnTo>
                <a:lnTo>
                  <a:pt x="22161" y="92710"/>
                </a:lnTo>
                <a:lnTo>
                  <a:pt x="103200" y="92710"/>
                </a:lnTo>
                <a:lnTo>
                  <a:pt x="103200" y="74930"/>
                </a:lnTo>
                <a:lnTo>
                  <a:pt x="22161" y="74930"/>
                </a:lnTo>
                <a:lnTo>
                  <a:pt x="22161" y="17780"/>
                </a:lnTo>
                <a:lnTo>
                  <a:pt x="106756" y="17780"/>
                </a:lnTo>
                <a:lnTo>
                  <a:pt x="106756" y="0"/>
                </a:lnTo>
                <a:lnTo>
                  <a:pt x="0" y="0"/>
                </a:lnTo>
                <a:lnTo>
                  <a:pt x="0" y="17780"/>
                </a:lnTo>
                <a:lnTo>
                  <a:pt x="0" y="74930"/>
                </a:lnTo>
                <a:lnTo>
                  <a:pt x="0" y="92710"/>
                </a:lnTo>
                <a:lnTo>
                  <a:pt x="0" y="154940"/>
                </a:lnTo>
                <a:lnTo>
                  <a:pt x="0" y="172720"/>
                </a:lnTo>
                <a:lnTo>
                  <a:pt x="110096" y="172720"/>
                </a:lnTo>
                <a:lnTo>
                  <a:pt x="110096" y="15494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6445" y="1337933"/>
            <a:ext cx="181375" cy="12179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177603" y="1287411"/>
            <a:ext cx="23495" cy="172720"/>
          </a:xfrm>
          <a:custGeom>
            <a:avLst/>
            <a:gdLst/>
            <a:ahLst/>
            <a:cxnLst/>
            <a:rect l="l" t="t" r="r" b="b"/>
            <a:pathLst>
              <a:path w="23494" h="172719">
                <a:moveTo>
                  <a:pt x="22186" y="51968"/>
                </a:moveTo>
                <a:lnTo>
                  <a:pt x="1206" y="51968"/>
                </a:lnTo>
                <a:lnTo>
                  <a:pt x="1206" y="172326"/>
                </a:lnTo>
                <a:lnTo>
                  <a:pt x="22186" y="172326"/>
                </a:lnTo>
                <a:lnTo>
                  <a:pt x="22186" y="51968"/>
                </a:lnTo>
                <a:close/>
              </a:path>
              <a:path w="23494" h="172719">
                <a:moveTo>
                  <a:pt x="23355" y="0"/>
                </a:moveTo>
                <a:lnTo>
                  <a:pt x="0" y="0"/>
                </a:lnTo>
                <a:lnTo>
                  <a:pt x="0" y="21196"/>
                </a:lnTo>
                <a:lnTo>
                  <a:pt x="23355" y="21196"/>
                </a:lnTo>
                <a:lnTo>
                  <a:pt x="2335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50780" y="1338648"/>
            <a:ext cx="64849" cy="12107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41847" y="1336980"/>
            <a:ext cx="103422" cy="12537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78161" y="1307194"/>
            <a:ext cx="72209" cy="15372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80062" y="1337466"/>
            <a:ext cx="108786" cy="12487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23404" y="1336752"/>
            <a:ext cx="95813" cy="12559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948163" y="1287004"/>
            <a:ext cx="133985" cy="172720"/>
          </a:xfrm>
          <a:custGeom>
            <a:avLst/>
            <a:gdLst/>
            <a:ahLst/>
            <a:cxnLst/>
            <a:rect l="l" t="t" r="r" b="b"/>
            <a:pathLst>
              <a:path w="133985" h="172719">
                <a:moveTo>
                  <a:pt x="133692" y="0"/>
                </a:moveTo>
                <a:lnTo>
                  <a:pt x="111531" y="0"/>
                </a:lnTo>
                <a:lnTo>
                  <a:pt x="111531" y="74930"/>
                </a:lnTo>
                <a:lnTo>
                  <a:pt x="22161" y="74930"/>
                </a:lnTo>
                <a:lnTo>
                  <a:pt x="22161" y="0"/>
                </a:lnTo>
                <a:lnTo>
                  <a:pt x="0" y="0"/>
                </a:lnTo>
                <a:lnTo>
                  <a:pt x="0" y="74930"/>
                </a:lnTo>
                <a:lnTo>
                  <a:pt x="0" y="92710"/>
                </a:lnTo>
                <a:lnTo>
                  <a:pt x="0" y="172720"/>
                </a:lnTo>
                <a:lnTo>
                  <a:pt x="22161" y="172720"/>
                </a:lnTo>
                <a:lnTo>
                  <a:pt x="22161" y="92710"/>
                </a:lnTo>
                <a:lnTo>
                  <a:pt x="111531" y="92710"/>
                </a:lnTo>
                <a:lnTo>
                  <a:pt x="111531" y="172720"/>
                </a:lnTo>
                <a:lnTo>
                  <a:pt x="133692" y="172720"/>
                </a:lnTo>
                <a:lnTo>
                  <a:pt x="133692" y="92710"/>
                </a:lnTo>
                <a:lnTo>
                  <a:pt x="133692" y="74930"/>
                </a:lnTo>
                <a:lnTo>
                  <a:pt x="133692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28945" y="1337466"/>
            <a:ext cx="108786" cy="12487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71833" y="1336980"/>
            <a:ext cx="103422" cy="12537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4424098" y="1287400"/>
            <a:ext cx="21590" cy="172720"/>
          </a:xfrm>
          <a:custGeom>
            <a:avLst/>
            <a:gdLst/>
            <a:ahLst/>
            <a:cxnLst/>
            <a:rect l="l" t="t" r="r" b="b"/>
            <a:pathLst>
              <a:path w="21589" h="172719">
                <a:moveTo>
                  <a:pt x="20981" y="0"/>
                </a:moveTo>
                <a:lnTo>
                  <a:pt x="0" y="0"/>
                </a:lnTo>
                <a:lnTo>
                  <a:pt x="0" y="172330"/>
                </a:lnTo>
                <a:lnTo>
                  <a:pt x="20981" y="172330"/>
                </a:lnTo>
                <a:lnTo>
                  <a:pt x="20981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80826" y="1307194"/>
            <a:ext cx="72209" cy="153722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91409" y="1287394"/>
            <a:ext cx="102983" cy="17233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20476" y="1285024"/>
            <a:ext cx="125590" cy="17707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82419" y="1337466"/>
            <a:ext cx="108784" cy="12487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33400" y="1338648"/>
            <a:ext cx="204236" cy="121076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5371020" y="1287411"/>
            <a:ext cx="23495" cy="172720"/>
          </a:xfrm>
          <a:custGeom>
            <a:avLst/>
            <a:gdLst/>
            <a:ahLst/>
            <a:cxnLst/>
            <a:rect l="l" t="t" r="r" b="b"/>
            <a:pathLst>
              <a:path w="23495" h="172719">
                <a:moveTo>
                  <a:pt x="22136" y="51968"/>
                </a:moveTo>
                <a:lnTo>
                  <a:pt x="1155" y="51968"/>
                </a:lnTo>
                <a:lnTo>
                  <a:pt x="1155" y="172326"/>
                </a:lnTo>
                <a:lnTo>
                  <a:pt x="22136" y="172326"/>
                </a:lnTo>
                <a:lnTo>
                  <a:pt x="22136" y="51968"/>
                </a:lnTo>
                <a:close/>
              </a:path>
              <a:path w="23495" h="172719">
                <a:moveTo>
                  <a:pt x="23355" y="0"/>
                </a:moveTo>
                <a:lnTo>
                  <a:pt x="0" y="0"/>
                </a:lnTo>
                <a:lnTo>
                  <a:pt x="0" y="21196"/>
                </a:lnTo>
                <a:lnTo>
                  <a:pt x="23355" y="21196"/>
                </a:lnTo>
                <a:lnTo>
                  <a:pt x="2335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36081" y="1336039"/>
            <a:ext cx="109166" cy="126308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76587" y="1337466"/>
            <a:ext cx="108784" cy="12487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719922" y="1336752"/>
            <a:ext cx="95813" cy="1255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777" y="2151994"/>
            <a:ext cx="11735435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3496AEB-B3C0-1849-9865-FA30F885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3455990"/>
            <a:ext cx="16117558" cy="1085142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Emirates</a:t>
            </a:r>
            <a:r>
              <a:rPr spc="-165" dirty="0"/>
              <a:t> </a:t>
            </a:r>
            <a:r>
              <a:rPr dirty="0"/>
              <a:t>Health</a:t>
            </a:r>
            <a:r>
              <a:rPr spc="-165" dirty="0"/>
              <a:t> </a:t>
            </a:r>
            <a:r>
              <a:rPr dirty="0"/>
              <a:t>Services</a:t>
            </a:r>
            <a:r>
              <a:rPr spc="-165" dirty="0"/>
              <a:t> </a:t>
            </a:r>
            <a:r>
              <a:rPr dirty="0"/>
              <a:t>Budget</a:t>
            </a:r>
            <a:r>
              <a:rPr spc="-165" dirty="0"/>
              <a:t> </a:t>
            </a:r>
            <a:r>
              <a:rPr spc="-20" dirty="0"/>
              <a:t>2024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911989" y="8695937"/>
            <a:ext cx="15944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Revenues</a:t>
            </a:r>
            <a:endParaRPr sz="2900">
              <a:latin typeface="DIN Next LT Arabic Medium"/>
              <a:cs typeface="DIN Next LT Arabic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39125" y="9028790"/>
            <a:ext cx="398526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85490" algn="l"/>
              </a:tabLst>
            </a:pPr>
            <a:r>
              <a:rPr lang="ar-AE" sz="4000" b="1" dirty="0">
                <a:solidFill>
                  <a:srgbClr val="86A997"/>
                </a:solidFill>
                <a:latin typeface="DIN Next LT Arabic"/>
                <a:cs typeface="DIN Next LT Arabic"/>
              </a:rPr>
              <a:t>521,080,000</a:t>
            </a:r>
            <a:r>
              <a:rPr lang="ar-AE" sz="5400" b="1" dirty="0">
                <a:solidFill>
                  <a:srgbClr val="86A997"/>
                </a:solidFill>
                <a:latin typeface="DIN Next LT Arabic"/>
                <a:cs typeface="DIN Next LT Arabic"/>
              </a:rPr>
              <a:t> </a:t>
            </a:r>
            <a:r>
              <a:rPr lang="en-US" sz="5400" b="1" dirty="0">
                <a:solidFill>
                  <a:srgbClr val="86A997"/>
                </a:solidFill>
                <a:latin typeface="DIN Next LT Arabic"/>
                <a:cs typeface="DIN Next LT Arabic"/>
              </a:rPr>
              <a:t> </a:t>
            </a:r>
            <a:r>
              <a:rPr sz="3250" spc="-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3250" dirty="0">
              <a:latin typeface="DIN Next LT Arabic Medium"/>
              <a:cs typeface="DIN Next LT Arabic Mediu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815269" y="7310192"/>
            <a:ext cx="2360295" cy="81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50" spc="-10" dirty="0">
                <a:solidFill>
                  <a:srgbClr val="345379"/>
                </a:solidFill>
                <a:latin typeface="DIN Next LT Arabic"/>
                <a:cs typeface="DIN Next LT Arabic"/>
              </a:rPr>
              <a:t>Salaries</a:t>
            </a:r>
            <a:endParaRPr sz="5150">
              <a:latin typeface="DIN Next LT Arabic"/>
              <a:cs typeface="DIN Next LT Arab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78520" y="7921625"/>
            <a:ext cx="293751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48895" algn="r">
              <a:lnSpc>
                <a:spcPts val="3840"/>
              </a:lnSpc>
            </a:pPr>
            <a:r>
              <a:rPr lang="en-AE" sz="3350" b="1" spc="-150" dirty="0">
                <a:solidFill>
                  <a:srgbClr val="86A997"/>
                </a:solidFill>
                <a:latin typeface="DIN Next LT Arabic"/>
                <a:cs typeface="DIN Next LT Arabic"/>
              </a:rPr>
              <a:t>2,495,929,046.00</a:t>
            </a:r>
            <a:endParaRPr lang="en-AE" sz="4875" spc="-150" baseline="-35897" dirty="0">
              <a:latin typeface="DIN Next LT Arabic Medium"/>
              <a:cs typeface="DIN Next LT Arabic Medium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039272" y="9813821"/>
            <a:ext cx="2028825" cy="158750"/>
          </a:xfrm>
          <a:custGeom>
            <a:avLst/>
            <a:gdLst/>
            <a:ahLst/>
            <a:cxnLst/>
            <a:rect l="l" t="t" r="r" b="b"/>
            <a:pathLst>
              <a:path w="2028825" h="158750">
                <a:moveTo>
                  <a:pt x="2028379" y="0"/>
                </a:moveTo>
                <a:lnTo>
                  <a:pt x="0" y="0"/>
                </a:lnTo>
                <a:lnTo>
                  <a:pt x="0" y="158409"/>
                </a:lnTo>
                <a:lnTo>
                  <a:pt x="2028379" y="158409"/>
                </a:lnTo>
                <a:lnTo>
                  <a:pt x="2028379" y="0"/>
                </a:lnTo>
                <a:close/>
              </a:path>
            </a:pathLst>
          </a:custGeom>
          <a:solidFill>
            <a:srgbClr val="86A997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946117" y="9604594"/>
            <a:ext cx="221488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of</a:t>
            </a:r>
            <a:r>
              <a:rPr sz="2150" spc="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2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the</a:t>
            </a:r>
            <a:r>
              <a:rPr sz="2150" spc="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2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total</a:t>
            </a:r>
            <a:r>
              <a:rPr sz="2150" spc="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215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budget</a:t>
            </a:r>
            <a:endParaRPr sz="2150" dirty="0">
              <a:latin typeface="DIN Next LT Arabic Medium"/>
              <a:cs typeface="DIN Next LT Arabic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042996" y="8150225"/>
            <a:ext cx="2505075" cy="16209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5875" algn="r">
              <a:lnSpc>
                <a:spcPct val="150000"/>
              </a:lnSpc>
              <a:spcBef>
                <a:spcPts val="90"/>
              </a:spcBef>
            </a:pPr>
            <a:r>
              <a:rPr sz="3200" spc="-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2400" dirty="0">
              <a:latin typeface="DIN Next LT Arabic Medium"/>
              <a:cs typeface="DIN Next LT Arabic Medium"/>
            </a:endParaRPr>
          </a:p>
          <a:p>
            <a:pPr marL="12700">
              <a:lnSpc>
                <a:spcPts val="6745"/>
              </a:lnSpc>
            </a:pPr>
            <a:r>
              <a:rPr lang="en-US" sz="5400" b="1" spc="-365" dirty="0">
                <a:solidFill>
                  <a:srgbClr val="345379"/>
                </a:solidFill>
                <a:latin typeface="DIN Next LT Arabic"/>
                <a:cs typeface="DIN Next LT Arabic"/>
              </a:rPr>
              <a:t>50.2 %</a:t>
            </a:r>
            <a:endParaRPr sz="5400" dirty="0">
              <a:latin typeface="DIN Next LT Arabic"/>
              <a:cs typeface="DIN Next LT Arab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34081" y="5144971"/>
            <a:ext cx="2513184" cy="91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0">
              <a:lnSpc>
                <a:spcPts val="4065"/>
              </a:lnSpc>
              <a:spcBef>
                <a:spcPts val="95"/>
              </a:spcBef>
            </a:pPr>
            <a:r>
              <a:rPr sz="3550" spc="-10" dirty="0">
                <a:solidFill>
                  <a:srgbClr val="345379"/>
                </a:solidFill>
                <a:latin typeface="DIN Next LT Arabic"/>
                <a:cs typeface="DIN Next LT Arabic"/>
              </a:rPr>
              <a:t>Expenses</a:t>
            </a:r>
            <a:endParaRPr sz="3550" dirty="0">
              <a:latin typeface="DIN Next LT Arabic"/>
              <a:cs typeface="DIN Next LT Arabic"/>
            </a:endParaRPr>
          </a:p>
          <a:p>
            <a:pPr marL="38100" marR="41910" algn="r">
              <a:lnSpc>
                <a:spcPts val="2925"/>
              </a:lnSpc>
            </a:pPr>
            <a:r>
              <a:rPr lang="en-AE" sz="2800" b="1" spc="-150" dirty="0">
                <a:solidFill>
                  <a:srgbClr val="86A997"/>
                </a:solidFill>
                <a:latin typeface="DIN Next LT Arabic"/>
                <a:cs typeface="DIN Next LT Arabic"/>
              </a:rPr>
              <a:t>2,181,739,978.00</a:t>
            </a:r>
            <a:endParaRPr lang="en-AE" sz="4000" spc="-150" baseline="-35555" dirty="0">
              <a:latin typeface="DIN Next LT Arabic Medium"/>
              <a:cs typeface="DIN Next LT Arabic Medium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15380" y="6993614"/>
            <a:ext cx="1563370" cy="122555"/>
          </a:xfrm>
          <a:custGeom>
            <a:avLst/>
            <a:gdLst/>
            <a:ahLst/>
            <a:cxnLst/>
            <a:rect l="l" t="t" r="r" b="b"/>
            <a:pathLst>
              <a:path w="1563370" h="122554">
                <a:moveTo>
                  <a:pt x="1562824" y="0"/>
                </a:moveTo>
                <a:lnTo>
                  <a:pt x="0" y="0"/>
                </a:lnTo>
                <a:lnTo>
                  <a:pt x="0" y="122050"/>
                </a:lnTo>
                <a:lnTo>
                  <a:pt x="1562824" y="122050"/>
                </a:lnTo>
                <a:lnTo>
                  <a:pt x="1562824" y="0"/>
                </a:lnTo>
                <a:close/>
              </a:path>
            </a:pathLst>
          </a:custGeom>
          <a:solidFill>
            <a:srgbClr val="86A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315338" y="6187239"/>
            <a:ext cx="1550670" cy="7380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00" b="1" spc="-170" dirty="0">
                <a:solidFill>
                  <a:srgbClr val="345379"/>
                </a:solidFill>
                <a:latin typeface="DIN Next LT Arabic"/>
                <a:cs typeface="DIN Next LT Arabic"/>
              </a:rPr>
              <a:t>4</a:t>
            </a:r>
            <a:r>
              <a:rPr lang="en-US" sz="4700" b="1" spc="-170" dirty="0">
                <a:solidFill>
                  <a:srgbClr val="345379"/>
                </a:solidFill>
                <a:latin typeface="DIN Next LT Arabic"/>
                <a:cs typeface="DIN Next LT Arabic"/>
              </a:rPr>
              <a:t>3</a:t>
            </a:r>
            <a:r>
              <a:rPr sz="4700" b="1" spc="-170" dirty="0">
                <a:solidFill>
                  <a:srgbClr val="345379"/>
                </a:solidFill>
                <a:latin typeface="DIN Next LT Arabic"/>
                <a:cs typeface="DIN Next LT Arabic"/>
              </a:rPr>
              <a:t>.</a:t>
            </a:r>
            <a:r>
              <a:rPr lang="en-US" sz="4700" b="1" spc="-170" dirty="0">
                <a:solidFill>
                  <a:srgbClr val="345379"/>
                </a:solidFill>
                <a:latin typeface="DIN Next LT Arabic"/>
                <a:cs typeface="DIN Next LT Arabic"/>
              </a:rPr>
              <a:t>9 %</a:t>
            </a:r>
            <a:endParaRPr sz="4700" dirty="0">
              <a:latin typeface="DIN Next LT Arabic"/>
              <a:cs typeface="DIN Next LT Arab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40683" y="6829493"/>
            <a:ext cx="171259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of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the</a:t>
            </a:r>
            <a:r>
              <a:rPr sz="1650" spc="3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total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budget</a:t>
            </a:r>
            <a:endParaRPr sz="1650">
              <a:latin typeface="DIN Next LT Arabic Medium"/>
              <a:cs typeface="DIN Next LT Arabic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58484" y="5949264"/>
            <a:ext cx="551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2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2500">
              <a:latin typeface="DIN Next LT Arabic Medium"/>
              <a:cs typeface="DIN Next LT Arabic Medium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873179" y="13051429"/>
            <a:ext cx="1563370" cy="122555"/>
          </a:xfrm>
          <a:custGeom>
            <a:avLst/>
            <a:gdLst/>
            <a:ahLst/>
            <a:cxnLst/>
            <a:rect l="l" t="t" r="r" b="b"/>
            <a:pathLst>
              <a:path w="1563370" h="122555">
                <a:moveTo>
                  <a:pt x="1562824" y="0"/>
                </a:moveTo>
                <a:lnTo>
                  <a:pt x="0" y="0"/>
                </a:lnTo>
                <a:lnTo>
                  <a:pt x="0" y="122050"/>
                </a:lnTo>
                <a:lnTo>
                  <a:pt x="1562824" y="122050"/>
                </a:lnTo>
                <a:lnTo>
                  <a:pt x="1562824" y="0"/>
                </a:lnTo>
                <a:close/>
              </a:path>
            </a:pathLst>
          </a:custGeom>
          <a:solidFill>
            <a:srgbClr val="86A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022261" y="12245052"/>
            <a:ext cx="1414287" cy="7380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00" b="1" spc="-145" dirty="0">
                <a:solidFill>
                  <a:srgbClr val="345379"/>
                </a:solidFill>
                <a:latin typeface="DIN Next LT Arabic"/>
                <a:cs typeface="DIN Next LT Arabic"/>
              </a:rPr>
              <a:t>5.9</a:t>
            </a:r>
            <a:r>
              <a:rPr lang="en-US" sz="4700" b="1" spc="-145" dirty="0">
                <a:solidFill>
                  <a:srgbClr val="345379"/>
                </a:solidFill>
                <a:latin typeface="DIN Next LT Arabic"/>
                <a:cs typeface="DIN Next LT Arabic"/>
              </a:rPr>
              <a:t> %</a:t>
            </a:r>
            <a:endParaRPr sz="4700" dirty="0">
              <a:latin typeface="DIN Next LT Arabic"/>
              <a:cs typeface="DIN Next LT Arab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98480" y="12887307"/>
            <a:ext cx="171259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of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the</a:t>
            </a:r>
            <a:r>
              <a:rPr sz="1650" spc="3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total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budget</a:t>
            </a:r>
            <a:endParaRPr sz="1650">
              <a:latin typeface="DIN Next LT Arabic Medium"/>
              <a:cs typeface="DIN Next LT Arabic 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82877" y="11207453"/>
            <a:ext cx="2513184" cy="1230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ts val="3945"/>
              </a:lnSpc>
              <a:spcBef>
                <a:spcPts val="95"/>
              </a:spcBef>
            </a:pPr>
            <a:r>
              <a:rPr sz="3550" spc="-10" dirty="0">
                <a:solidFill>
                  <a:srgbClr val="345379"/>
                </a:solidFill>
                <a:latin typeface="DIN Next LT Arabic"/>
                <a:cs typeface="DIN Next LT Arabic"/>
              </a:rPr>
              <a:t>Assets</a:t>
            </a:r>
            <a:endParaRPr sz="3550" dirty="0">
              <a:latin typeface="DIN Next LT Arabic"/>
              <a:cs typeface="DIN Next LT Arabic"/>
            </a:endParaRPr>
          </a:p>
          <a:p>
            <a:pPr marL="38100" marR="41910" algn="r">
              <a:lnSpc>
                <a:spcPts val="2925"/>
              </a:lnSpc>
            </a:pPr>
            <a:r>
              <a:rPr lang="en-AE" sz="2800" b="1" dirty="0">
                <a:solidFill>
                  <a:srgbClr val="86A997"/>
                </a:solidFill>
                <a:latin typeface="DIN Next LT Arabic"/>
                <a:cs typeface="DIN Next LT Arabic"/>
              </a:rPr>
              <a:t>290,761,040.00</a:t>
            </a:r>
            <a:endParaRPr lang="en-AE" sz="4000" baseline="-35555" dirty="0">
              <a:latin typeface="DIN Next LT Arabic Medium"/>
              <a:cs typeface="DIN Next LT Arabic Medium"/>
            </a:endParaRPr>
          </a:p>
          <a:p>
            <a:pPr marR="11430" algn="r">
              <a:lnSpc>
                <a:spcPts val="2655"/>
              </a:lnSpc>
            </a:pPr>
            <a:r>
              <a:rPr sz="2500" spc="-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2500" dirty="0">
              <a:latin typeface="DIN Next LT Arabic Medium"/>
              <a:cs typeface="DIN Next LT Arabic Medium"/>
            </a:endParaRPr>
          </a:p>
        </p:txBody>
      </p:sp>
      <p:sp>
        <p:nvSpPr>
          <p:cNvPr id="54" name="object 36">
            <a:extLst>
              <a:ext uri="{FF2B5EF4-FFF2-40B4-BE49-F238E27FC236}">
                <a16:creationId xmlns:a16="http://schemas.microsoft.com/office/drawing/2014/main" id="{626F767C-5368-F9D4-E0B8-FDE35AE24267}"/>
              </a:ext>
            </a:extLst>
          </p:cNvPr>
          <p:cNvSpPr/>
          <p:nvPr/>
        </p:nvSpPr>
        <p:spPr>
          <a:xfrm>
            <a:off x="7928909" y="8626346"/>
            <a:ext cx="3895090" cy="0"/>
          </a:xfrm>
          <a:custGeom>
            <a:avLst/>
            <a:gdLst/>
            <a:ahLst/>
            <a:cxnLst/>
            <a:rect l="l" t="t" r="r" b="b"/>
            <a:pathLst>
              <a:path w="3895090">
                <a:moveTo>
                  <a:pt x="0" y="0"/>
                </a:moveTo>
                <a:lnTo>
                  <a:pt x="3894481" y="0"/>
                </a:lnTo>
              </a:path>
            </a:pathLst>
          </a:custGeom>
          <a:ln w="59833">
            <a:solidFill>
              <a:srgbClr val="345379"/>
            </a:solidFill>
          </a:ln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57" name="object 34">
            <a:extLst>
              <a:ext uri="{FF2B5EF4-FFF2-40B4-BE49-F238E27FC236}">
                <a16:creationId xmlns:a16="http://schemas.microsoft.com/office/drawing/2014/main" id="{212F699F-0BE4-0EAB-6CC4-AE1810D52349}"/>
              </a:ext>
            </a:extLst>
          </p:cNvPr>
          <p:cNvSpPr txBox="1"/>
          <p:nvPr/>
        </p:nvSpPr>
        <p:spPr>
          <a:xfrm>
            <a:off x="7928909" y="7456220"/>
            <a:ext cx="4309745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Expenses</a:t>
            </a:r>
            <a:endParaRPr sz="2900" dirty="0">
              <a:latin typeface="DIN Next LT Arabic Medium"/>
              <a:cs typeface="DIN Next LT Arabic Medium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lang="ar-AE" sz="4000" b="1" dirty="0">
                <a:solidFill>
                  <a:srgbClr val="86A997"/>
                </a:solidFill>
                <a:latin typeface="DIN Next LT Arabic"/>
                <a:cs typeface="DIN Next LT Arabic"/>
              </a:rPr>
              <a:t>4,968,430,064</a:t>
            </a:r>
            <a:r>
              <a:rPr sz="4000" b="1" spc="-135" dirty="0">
                <a:solidFill>
                  <a:srgbClr val="86A997"/>
                </a:solidFill>
                <a:latin typeface="DIN Next LT Arabic"/>
                <a:cs typeface="DIN Next LT Arabic"/>
              </a:rPr>
              <a:t> </a:t>
            </a:r>
            <a:r>
              <a:rPr sz="3250" spc="-13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3250" dirty="0">
              <a:latin typeface="DIN Next LT Arabic Medium"/>
              <a:cs typeface="DIN Next LT Arab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41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DIN Next LT Arabic</vt:lpstr>
      <vt:lpstr>DIN Next LT Arabic Medium</vt:lpstr>
      <vt:lpstr>Office Theme</vt:lpstr>
      <vt:lpstr>Emirates Health Services Budget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 EHS budget 2024</dc:title>
  <dc:creator>Khoula Al Balushi</dc:creator>
  <cp:lastModifiedBy>Khoula Al Balushi</cp:lastModifiedBy>
  <cp:revision>7</cp:revision>
  <dcterms:created xsi:type="dcterms:W3CDTF">2025-01-06T08:29:09Z</dcterms:created>
  <dcterms:modified xsi:type="dcterms:W3CDTF">2025-01-30T08:48:34Z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2025-01-06T00:00:00Z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2025-01-06T00:00:00Z</vt:filetime>
  </property>
  <property fmtid="{D5CDD505-2E9C-101B-9397-08002B2CF9AE}" pid="5" name="Producer">
    <vt:lpwstr>Adobe PDF library 17.00</vt:lpwstr>
  </property>
</Properties>
</file>