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6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0D9"/>
    <a:srgbClr val="5693D7"/>
    <a:srgbClr val="F1EEF4"/>
    <a:srgbClr val="BDDB90"/>
    <a:srgbClr val="337EBF"/>
    <a:srgbClr val="FAE28A"/>
    <a:srgbClr val="8F5722"/>
    <a:srgbClr val="6C421D"/>
    <a:srgbClr val="FFC48E"/>
    <a:srgbClr val="FFBE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38338" autoAdjust="0"/>
  </p:normalViewPr>
  <p:slideViewPr>
    <p:cSldViewPr snapToGrid="0" snapToObjects="1">
      <p:cViewPr varScale="1">
        <p:scale>
          <a:sx n="40" d="100"/>
          <a:sy n="40" d="100"/>
        </p:scale>
        <p:origin x="124" y="60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A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ar-SA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1.2622020250134328E-2"/>
          <c:y val="0.92291908437404857"/>
        </c:manualLayout>
      </c:layout>
      <c:overlay val="0"/>
      <c:spPr>
        <a:noFill/>
        <a:ln>
          <a:solidFill>
            <a:schemeClr val="accent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75"/>
      <c:rotY val="2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93700567922972"/>
          <c:y val="4.7137663979180976E-2"/>
          <c:w val="0.63132920029799811"/>
          <c:h val="0.9138657549909295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BB9-438C-BEF0-C6CEB70BCB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9FC-45A8-B671-A179C3B7F5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BB9-438C-BEF0-C6CEB70BCBAC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FC-45A8-B671-A179C3B7F5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BB9-438C-BEF0-C6CEB70BCBAC}"/>
              </c:ext>
            </c:extLst>
          </c:dPt>
          <c:dPt>
            <c:idx val="5"/>
            <c:bubble3D val="0"/>
            <c:spPr>
              <a:solidFill>
                <a:srgbClr val="B5D0D9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BB9-438C-BEF0-C6CEB70BCBA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BB9-438C-BEF0-C6CEB70BCBA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BB9-438C-BEF0-C6CEB70BCBA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7BB9-438C-BEF0-C6CEB70BCBA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7BB9-438C-BEF0-C6CEB70BCBA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9FC-45A8-B671-A179C3B7F5D9}"/>
              </c:ext>
            </c:extLst>
          </c:dPt>
          <c:dLbls>
            <c:dLbl>
              <c:idx val="0"/>
              <c:layout>
                <c:manualLayout>
                  <c:x val="-8.4892999538882657E-2"/>
                  <c:y val="-6.1265347695229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B9-438C-BEF0-C6CEB70BCBAC}"/>
                </c:ext>
              </c:extLst>
            </c:dLbl>
            <c:dLbl>
              <c:idx val="1"/>
              <c:layout>
                <c:manualLayout>
                  <c:x val="0.1033827996765368"/>
                  <c:y val="-9.1899151175350149E-2"/>
                </c:manualLayout>
              </c:layout>
              <c:tx>
                <c:rich>
                  <a:bodyPr/>
                  <a:lstStyle/>
                  <a:p>
                    <a:fld id="{3A538DBF-3EFF-4222-86C5-91CE8546638B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9FC-45A8-B671-A179C3B7F5D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2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BB9-438C-BEF0-C6CEB70BCBA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CE7134A-C04D-4C50-BFD9-0E8EC412FC24}" type="VALUE">
                      <a:rPr lang="en-US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FC-45A8-B671-A179C3B7F5D9}"/>
                </c:ext>
              </c:extLst>
            </c:dLbl>
            <c:dLbl>
              <c:idx val="10"/>
              <c:layout>
                <c:manualLayout>
                  <c:x val="3.0168487916902966E-3"/>
                  <c:y val="6.14491579864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FC-45A8-B671-A179C3B7F5D9}"/>
                </c:ext>
              </c:extLst>
            </c:dLbl>
            <c:dLbl>
              <c:idx val="11"/>
              <c:layout>
                <c:manualLayout>
                  <c:x val="-3.5598815741945504E-2"/>
                  <c:y val="-8.981030782641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FC-45A8-B671-A179C3B7F5D9}"/>
                </c:ext>
              </c:extLst>
            </c:dLbl>
            <c:dLbl>
              <c:idx val="12"/>
              <c:layout>
                <c:manualLayout>
                  <c:x val="4.645947139203057E-2"/>
                  <c:y val="-0.12644345970297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FC-45A8-B671-A179C3B7F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تخدير  كلى
General</c:v>
                </c:pt>
                <c:pt idx="1">
                  <c:v>تخدير موضعى
Local</c:v>
                </c:pt>
                <c:pt idx="2">
                  <c:v>تخدير العصب
Nerve Block</c:v>
                </c:pt>
                <c:pt idx="3">
                  <c:v>بدون تخدير
No Anesthesia</c:v>
                </c:pt>
                <c:pt idx="4">
                  <c:v>تخدير تسكين الألم
Sedation</c:v>
                </c:pt>
                <c:pt idx="5">
                  <c:v>تخدير نصفى
Spinal &amp; epidural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15904</c:v>
                </c:pt>
                <c:pt idx="1">
                  <c:v>7566</c:v>
                </c:pt>
                <c:pt idx="2">
                  <c:v>374</c:v>
                </c:pt>
                <c:pt idx="3">
                  <c:v>682</c:v>
                </c:pt>
                <c:pt idx="4">
                  <c:v>5480</c:v>
                </c:pt>
                <c:pt idx="5">
                  <c:v>4800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C-45A8-B671-A179C3B7F5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313529983228242"/>
          <c:y val="0.20405426128483709"/>
          <c:w val="0.14613282982513853"/>
          <c:h val="0.577221099898455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2/22/2025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5C263710-FD2E-45A7-8A21-0498423122B6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808295CF-83B8-4C66-B287-6A7C81012C52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898937" y="2393944"/>
            <a:ext cx="21048454" cy="10942207"/>
          </a:xfrm>
          <a:prstGeom prst="rect">
            <a:avLst/>
          </a:prstGeom>
          <a:solidFill>
            <a:schemeClr val="bg1"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2725143"/>
              </p:ext>
            </p:extLst>
          </p:nvPr>
        </p:nvGraphicFramePr>
        <p:xfrm>
          <a:off x="1588168" y="3818021"/>
          <a:ext cx="20357431" cy="9240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4" y="2221552"/>
            <a:ext cx="1200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Lato Heavy" charset="0"/>
              </a:rPr>
              <a:t>عدد الإجراءات الجراحية حسب نوع التخدير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202</a:t>
            </a:r>
            <a:r>
              <a:rPr lang="ar-SA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4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4199694" y="2806327"/>
            <a:ext cx="1528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z="3200" dirty="0">
                <a:ea typeface="Lato Heavy" charset="0"/>
                <a:cs typeface="Arial" panose="020B0604020202020204" pitchFamily="34" charset="0"/>
              </a:rPr>
              <a:t>Number of Surgical Procedures by type of Anesthesia</a:t>
            </a:r>
            <a:r>
              <a:rPr lang="en-US" sz="3200" dirty="0"/>
              <a:t> </a:t>
            </a:r>
            <a:r>
              <a:rPr lang="ar-AE" sz="3200" dirty="0"/>
              <a:t>202</a:t>
            </a:r>
            <a:r>
              <a:rPr lang="ar-SA" sz="3200" dirty="0"/>
              <a:t>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08011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112809</TotalTime>
  <Words>23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Lato Heavy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18911</cp:revision>
  <dcterms:created xsi:type="dcterms:W3CDTF">2014-11-12T21:47:38Z</dcterms:created>
  <dcterms:modified xsi:type="dcterms:W3CDTF">2025-02-22T09:59:13Z</dcterms:modified>
  <cp:category/>
</cp:coreProperties>
</file>