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385" r:id="rId2"/>
    <p:sldId id="4389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12" y="56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ln w="63500">
              <a:solidFill>
                <a:schemeClr val="accent2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0135632648236497E-2"/>
                  <c:y val="-4.78408951464429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01-474D-B8E5-AEDDF8AE3BAE}"/>
                </c:ext>
              </c:extLst>
            </c:dLbl>
            <c:dLbl>
              <c:idx val="2"/>
              <c:layout>
                <c:manualLayout>
                  <c:x val="-2.0095144262825625E-2"/>
                  <c:y val="-3.73552194979075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01-474D-B8E5-AEDDF8AE3BAE}"/>
                </c:ext>
              </c:extLst>
            </c:dLbl>
            <c:dLbl>
              <c:idx val="3"/>
              <c:layout>
                <c:manualLayout>
                  <c:x val="-2.7116918246283688E-2"/>
                  <c:y val="-3.6044510041840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01-474D-B8E5-AEDDF8AE3B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دبي
Dubai</c:v>
                </c:pt>
                <c:pt idx="1">
                  <c:v>الشارقة
Sharjah</c:v>
                </c:pt>
                <c:pt idx="2">
                  <c:v>أم القيوين
U.A.Q</c:v>
                </c:pt>
                <c:pt idx="3">
                  <c:v>رأس الخيمه
R.A.K</c:v>
                </c:pt>
                <c:pt idx="4">
                  <c:v>الفجيرة
Fujairah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69622</c:v>
                </c:pt>
                <c:pt idx="1">
                  <c:v>371289</c:v>
                </c:pt>
                <c:pt idx="2">
                  <c:v>52400</c:v>
                </c:pt>
                <c:pt idx="3">
                  <c:v>216313</c:v>
                </c:pt>
                <c:pt idx="4">
                  <c:v>214807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DEA-4193-8711-2B1D83C95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5334536"/>
        <c:axId val="525353744"/>
      </c:lineChart>
      <c:catAx>
        <c:axId val="525334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25353744"/>
        <c:crosses val="autoZero"/>
        <c:auto val="1"/>
        <c:lblAlgn val="ctr"/>
        <c:lblOffset val="100"/>
        <c:noMultiLvlLbl val="0"/>
      </c:catAx>
      <c:valAx>
        <c:axId val="525353744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25334536"/>
        <c:crosses val="autoZero"/>
        <c:crossBetween val="between"/>
      </c:valAx>
      <c:spPr>
        <a:noFill/>
        <a:ln w="25388">
          <a:noFill/>
        </a:ln>
      </c:spPr>
    </c:plotArea>
    <c:legend>
      <c:legendPos val="r"/>
      <c:overlay val="0"/>
      <c:txPr>
        <a:bodyPr/>
        <a:lstStyle/>
        <a:p>
          <a:pPr>
            <a:defRPr sz="2000" b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84236641952603"/>
          <c:y val="7.7638670010598029E-2"/>
          <c:w val="0.70850468508954634"/>
          <c:h val="0.8653716223161143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D3E-1C4E-885C-7B2BCBD7EC2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D3E-1C4E-885C-7B2BCBD7EC2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D3E-1C4E-885C-7B2BCBD7EC2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D3E-1C4E-885C-7B2BCBD7EC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مستشفى مسافي
MMH Masafi</c:v>
                </c:pt>
                <c:pt idx="1">
                  <c:v>مستشفى دبا الفجيرة
MDH Dibba</c:v>
                </c:pt>
                <c:pt idx="2">
                  <c:v>مستشفى الفجيرة
MFH Al Fujairah</c:v>
                </c:pt>
                <c:pt idx="3">
                  <c:v>مستشفى شعم
MSH Shaam</c:v>
                </c:pt>
                <c:pt idx="4">
                  <c:v>مستشفى عبدالله بن عمران
MOW Abdullah Bin Omran</c:v>
                </c:pt>
                <c:pt idx="5">
                  <c:v>مستشفى إبراهيم عبيد الله
MOH Ibrahim Obaid Allah</c:v>
                </c:pt>
                <c:pt idx="6">
                  <c:v>مستشفى صقر
MSQ SAQR</c:v>
                </c:pt>
                <c:pt idx="7">
                  <c:v>مستشفى ام القيوين
MUH Umm Al Quwain</c:v>
                </c:pt>
                <c:pt idx="8">
                  <c:v>مستشفى كلباء
MKH Al Kalba</c:v>
                </c:pt>
                <c:pt idx="9">
                  <c:v>مستشفى خورفكان
MKF Khor Fakkan</c:v>
                </c:pt>
                <c:pt idx="10">
                  <c:v>مستشفى الذيد
MAD Al Dhaid</c:v>
                </c:pt>
                <c:pt idx="11">
                  <c:v>مستشفى الكويت
MKU Al Kuwait</c:v>
                </c:pt>
                <c:pt idx="12">
                  <c:v>مستشفى القاسمي للنساء والولادة والأطفال  
MQW Al Qassimi Women’s and Children’s</c:v>
                </c:pt>
                <c:pt idx="13">
                  <c:v>مستشفى القاسمي 
MQH Al Qassimi</c:v>
                </c:pt>
                <c:pt idx="14">
                  <c:v>مستشفى الأمل للصحة النفسية
MAH Al Amal</c:v>
                </c:pt>
                <c:pt idx="15">
                  <c:v>مستشفى الكويت
MKD Al Kuwait</c:v>
                </c:pt>
              </c:strCache>
            </c:strRef>
          </c:cat>
          <c:val>
            <c:numRef>
              <c:f>Sheet1!$B$2:$B$17</c:f>
              <c:numCache>
                <c:formatCode>#,##0</c:formatCode>
                <c:ptCount val="16"/>
                <c:pt idx="0">
                  <c:v>24904</c:v>
                </c:pt>
                <c:pt idx="1">
                  <c:v>69577</c:v>
                </c:pt>
                <c:pt idx="2">
                  <c:v>120326</c:v>
                </c:pt>
                <c:pt idx="3">
                  <c:v>40255</c:v>
                </c:pt>
                <c:pt idx="4">
                  <c:v>15143</c:v>
                </c:pt>
                <c:pt idx="5">
                  <c:v>82691</c:v>
                </c:pt>
                <c:pt idx="6">
                  <c:v>78224</c:v>
                </c:pt>
                <c:pt idx="7">
                  <c:v>52400</c:v>
                </c:pt>
                <c:pt idx="8">
                  <c:v>70348</c:v>
                </c:pt>
                <c:pt idx="9">
                  <c:v>95621</c:v>
                </c:pt>
                <c:pt idx="10">
                  <c:v>23878</c:v>
                </c:pt>
                <c:pt idx="11">
                  <c:v>24311</c:v>
                </c:pt>
                <c:pt idx="12">
                  <c:v>26756</c:v>
                </c:pt>
                <c:pt idx="13">
                  <c:v>130375</c:v>
                </c:pt>
                <c:pt idx="14">
                  <c:v>19617</c:v>
                </c:pt>
                <c:pt idx="15">
                  <c:v>50005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3E-1C4E-885C-7B2BCBD7EC2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678953008"/>
        <c:axId val="557876616"/>
      </c:barChart>
      <c:catAx>
        <c:axId val="67895300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50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lang="en-US" sz="1800" b="1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57876616"/>
        <c:crosses val="autoZero"/>
        <c:auto val="1"/>
        <c:lblAlgn val="r"/>
        <c:lblOffset val="100"/>
        <c:noMultiLvlLbl val="0"/>
      </c:catAx>
      <c:valAx>
        <c:axId val="557876616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895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528821671013746"/>
          <c:y val="0.44605416510939361"/>
          <c:w val="0.11254633316820799"/>
          <c:h val="0.17626811633217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Low" rtl="0">
            <a:defRPr sz="20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28/06/2022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15FC8535-EDF7-4B6E-B72C-DF4E384FD5C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1489109" y="349183"/>
            <a:ext cx="4748922" cy="140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2AB2C1E1-5E58-4D08-B887-3496FE0002F4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705009" y="446459"/>
            <a:ext cx="1183531" cy="1402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28/06/2022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2345629"/>
            <a:ext cx="22906151" cy="10753152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5" y="1133516"/>
            <a:ext cx="1324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  المستشفى والإمارة 2019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Content Placeholder 5">
            <a:extLst>
              <a:ext uri="{FF2B5EF4-FFF2-40B4-BE49-F238E27FC236}">
                <a16:creationId xmlns:a16="http://schemas.microsoft.com/office/drawing/2014/main" id="{DEE15977-B84D-48E1-82DA-AAFDDA9C8C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7854449"/>
              </p:ext>
            </p:extLst>
          </p:nvPr>
        </p:nvGraphicFramePr>
        <p:xfrm>
          <a:off x="1788310" y="3140765"/>
          <a:ext cx="20912664" cy="9689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062435" y="1686451"/>
            <a:ext cx="1900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Hospitals and Emirates 2019</a:t>
            </a:r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2345629"/>
            <a:ext cx="22906151" cy="10753152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6877071"/>
              </p:ext>
            </p:extLst>
          </p:nvPr>
        </p:nvGraphicFramePr>
        <p:xfrm>
          <a:off x="1325881" y="2345630"/>
          <a:ext cx="21922740" cy="10215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6436416" y="1154865"/>
            <a:ext cx="1324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  المستشفى والإمارة 2019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555086" y="1678085"/>
            <a:ext cx="1900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Hospitals and Emirates 2019</a:t>
            </a:r>
          </a:p>
        </p:txBody>
      </p:sp>
    </p:spTree>
    <p:extLst>
      <p:ext uri="{BB962C8B-B14F-4D97-AF65-F5344CB8AC3E}">
        <p14:creationId xmlns:p14="http://schemas.microsoft.com/office/powerpoint/2010/main" val="932095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112889</TotalTime>
  <Words>41</Words>
  <Application>Microsoft Office PowerPoint</Application>
  <PresentationFormat>Custom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Lato Light</vt:lpstr>
      <vt:lpstr>Montserrat Light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18894</cp:revision>
  <dcterms:created xsi:type="dcterms:W3CDTF">2014-11-12T21:47:38Z</dcterms:created>
  <dcterms:modified xsi:type="dcterms:W3CDTF">2022-06-28T07:16:59Z</dcterms:modified>
  <cp:category/>
</cp:coreProperties>
</file>