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7"/>
  </p:notesMasterIdLst>
  <p:sldIdLst>
    <p:sldId id="4389" r:id="rId5"/>
    <p:sldId id="4385" r:id="rId6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38338" autoAdjust="0"/>
  </p:normalViewPr>
  <p:slideViewPr>
    <p:cSldViewPr snapToGrid="0" snapToObjects="1">
      <p:cViewPr varScale="1">
        <p:scale>
          <a:sx n="34" d="100"/>
          <a:sy n="34" d="100"/>
        </p:scale>
        <p:origin x="644" y="6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6BD90982-2838-4285-B7C0-93839FE323C2}"/>
    <pc:docChg chg="undo modSld">
      <pc:chgData name="Khoula Al Balushi" userId="a43b42ee-d80a-402f-bd5e-a2c93b6285a1" providerId="ADAL" clId="{6BD90982-2838-4285-B7C0-93839FE323C2}" dt="2025-02-18T11:30:29.734" v="108" actId="27918"/>
      <pc:docMkLst>
        <pc:docMk/>
      </pc:docMkLst>
      <pc:sldChg chg="modSp mod">
        <pc:chgData name="Khoula Al Balushi" userId="a43b42ee-d80a-402f-bd5e-a2c93b6285a1" providerId="ADAL" clId="{6BD90982-2838-4285-B7C0-93839FE323C2}" dt="2025-02-18T11:30:16.152" v="104" actId="27918"/>
        <pc:sldMkLst>
          <pc:docMk/>
          <pc:sldMk cId="4246067549" sldId="4385"/>
        </pc:sldMkLst>
        <pc:spChg chg="mod">
          <ac:chgData name="Khoula Al Balushi" userId="a43b42ee-d80a-402f-bd5e-a2c93b6285a1" providerId="ADAL" clId="{6BD90982-2838-4285-B7C0-93839FE323C2}" dt="2025-02-18T11:29:57.201" v="99" actId="1076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Khoula Al Balushi" userId="a43b42ee-d80a-402f-bd5e-a2c93b6285a1" providerId="ADAL" clId="{6BD90982-2838-4285-B7C0-93839FE323C2}" dt="2025-02-18T11:30:00.081" v="100" actId="1076"/>
          <ac:spMkLst>
            <pc:docMk/>
            <pc:sldMk cId="4246067549" sldId="4385"/>
            <ac:spMk id="45" creationId="{7CE5E5C1-B6C5-5A45-8BC6-78601F3CE691}"/>
          </ac:spMkLst>
        </pc:spChg>
        <pc:spChg chg="mod">
          <ac:chgData name="Khoula Al Balushi" userId="a43b42ee-d80a-402f-bd5e-a2c93b6285a1" providerId="ADAL" clId="{6BD90982-2838-4285-B7C0-93839FE323C2}" dt="2025-02-18T11:29:53.182" v="98" actId="14100"/>
          <ac:spMkLst>
            <pc:docMk/>
            <pc:sldMk cId="4246067549" sldId="4385"/>
            <ac:spMk id="81" creationId="{572477D4-1FE4-6340-9F64-B7448799D1D5}"/>
          </ac:spMkLst>
        </pc:spChg>
        <pc:graphicFrameChg chg="mod">
          <ac:chgData name="Khoula Al Balushi" userId="a43b42ee-d80a-402f-bd5e-a2c93b6285a1" providerId="ADAL" clId="{6BD90982-2838-4285-B7C0-93839FE323C2}" dt="2025-02-18T10:50:09.803" v="73" actId="404"/>
          <ac:graphicFrameMkLst>
            <pc:docMk/>
            <pc:sldMk cId="4246067549" sldId="4385"/>
            <ac:graphicFrameMk id="42" creationId="{DEE15977-B84D-48E1-82DA-AAFDDA9C8CE4}"/>
          </ac:graphicFrameMkLst>
        </pc:graphicFrameChg>
      </pc:sldChg>
      <pc:sldChg chg="modSp mod">
        <pc:chgData name="Khoula Al Balushi" userId="a43b42ee-d80a-402f-bd5e-a2c93b6285a1" providerId="ADAL" clId="{6BD90982-2838-4285-B7C0-93839FE323C2}" dt="2025-02-18T11:30:29.734" v="108" actId="27918"/>
        <pc:sldMkLst>
          <pc:docMk/>
          <pc:sldMk cId="932095800" sldId="4389"/>
        </pc:sldMkLst>
        <pc:spChg chg="mod">
          <ac:chgData name="Khoula Al Balushi" userId="a43b42ee-d80a-402f-bd5e-a2c93b6285a1" providerId="ADAL" clId="{6BD90982-2838-4285-B7C0-93839FE323C2}" dt="2025-02-18T10:52:48.109" v="75" actId="403"/>
          <ac:spMkLst>
            <pc:docMk/>
            <pc:sldMk cId="932095800" sldId="4389"/>
            <ac:spMk id="44" creationId="{D82C1E28-5919-412E-97E8-831C77601E8C}"/>
          </ac:spMkLst>
        </pc:spChg>
        <pc:spChg chg="mod">
          <ac:chgData name="Khoula Al Balushi" userId="a43b42ee-d80a-402f-bd5e-a2c93b6285a1" providerId="ADAL" clId="{6BD90982-2838-4285-B7C0-93839FE323C2}" dt="2025-02-18T10:52:44.510" v="74" actId="403"/>
          <ac:spMkLst>
            <pc:docMk/>
            <pc:sldMk cId="932095800" sldId="4389"/>
            <ac:spMk id="45" creationId="{7CE5E5C1-B6C5-5A45-8BC6-78601F3CE691}"/>
          </ac:spMkLst>
        </pc:spChg>
        <pc:graphicFrameChg chg="mod">
          <ac:chgData name="Khoula Al Balushi" userId="a43b42ee-d80a-402f-bd5e-a2c93b6285a1" providerId="ADAL" clId="{6BD90982-2838-4285-B7C0-93839FE323C2}" dt="2025-02-18T10:49:58.282" v="72" actId="14100"/>
          <ac:graphicFrameMkLst>
            <pc:docMk/>
            <pc:sldMk cId="932095800" sldId="4389"/>
            <ac:graphicFrameMk id="62" creationId="{B5AD5106-D413-FF43-8FAD-ABCFCFD5FB04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84236641952603"/>
          <c:y val="7.7638670010598029E-2"/>
          <c:w val="0.70850468508954634"/>
          <c:h val="0.865371622316114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dLbl>
              <c:idx val="0"/>
              <c:layout>
                <c:manualLayout>
                  <c:x val="-3.752222578017164E-3"/>
                  <c:y val="-2.48641623821668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lang="en-US" sz="2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Lato Light" panose="020F0502020204030203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3E-1C4E-885C-7B2BCBD7E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مسافي
 Masafi Hospital</c:v>
                </c:pt>
                <c:pt idx="1">
                  <c:v>مستشفى دبا 
 Dibba Hospital</c:v>
                </c:pt>
                <c:pt idx="2">
                  <c:v>مستشفى الفجيرة
Al Fujairah Hospital</c:v>
                </c:pt>
                <c:pt idx="3">
                  <c:v>مستشفى شعم
 Shaa'm Hospital</c:v>
                </c:pt>
                <c:pt idx="4">
                  <c:v>مستشفى عبدالله بن عمران للنساء والولادة والاطفال الخدج
 Abdullah Bin Omran Obstetics and Gnecology Hospital </c:v>
                </c:pt>
                <c:pt idx="5">
                  <c:v>مستشفى إبراهيم بن حمد عبيد الله
 Ibrahim Bin Hamad Obaid Allah Hospital</c:v>
                </c:pt>
                <c:pt idx="6">
                  <c:v>مستشفى صقر
 Saqr Hospital</c:v>
                </c:pt>
                <c:pt idx="7">
                  <c:v>مستشفى ام القيوين
 Umm Al Quwain Hospital</c:v>
                </c:pt>
                <c:pt idx="8">
                  <c:v>مستشفى كلباء
  Kalba Hospital</c:v>
                </c:pt>
                <c:pt idx="9">
                  <c:v>مستشفى خورفكان
 Khorfakkan Hospital</c:v>
                </c:pt>
                <c:pt idx="10">
                  <c:v>مستشفى الذيد
 Al Dhaid Hospital</c:v>
                </c:pt>
                <c:pt idx="11">
                  <c:v>مستشفى الكويت - الشارقة
 Al Kuwait Hospital-Sharjah</c:v>
                </c:pt>
                <c:pt idx="12">
                  <c:v>مستشفى القاسمي للنساء والولادة والأطفال  
  Al Qassimi Women’s and Children’s Hospital</c:v>
                </c:pt>
                <c:pt idx="13">
                  <c:v>مستشفى القاسمي 
 Al Qassimi Hospital</c:v>
                </c:pt>
                <c:pt idx="14">
                  <c:v>مستشفى الأمل للصحة النفسية
Al Amal Psychiatric Hospital</c:v>
                </c:pt>
                <c:pt idx="15">
                  <c:v>مستشفى الكويت - دبي
 Al Kuwait Hospital-Dubai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>
                  <c:v>24317</c:v>
                </c:pt>
                <c:pt idx="1">
                  <c:v>78110</c:v>
                </c:pt>
                <c:pt idx="2">
                  <c:v>154383</c:v>
                </c:pt>
                <c:pt idx="3">
                  <c:v>60810</c:v>
                </c:pt>
                <c:pt idx="4">
                  <c:v>20772</c:v>
                </c:pt>
                <c:pt idx="5">
                  <c:v>81417</c:v>
                </c:pt>
                <c:pt idx="6">
                  <c:v>101315</c:v>
                </c:pt>
                <c:pt idx="7">
                  <c:v>60290</c:v>
                </c:pt>
                <c:pt idx="8">
                  <c:v>70029</c:v>
                </c:pt>
                <c:pt idx="9">
                  <c:v>88715</c:v>
                </c:pt>
                <c:pt idx="10">
                  <c:v>26498</c:v>
                </c:pt>
                <c:pt idx="11">
                  <c:v>28472</c:v>
                </c:pt>
                <c:pt idx="12">
                  <c:v>79516</c:v>
                </c:pt>
                <c:pt idx="13">
                  <c:v>176084</c:v>
                </c:pt>
                <c:pt idx="14">
                  <c:v>36718</c:v>
                </c:pt>
                <c:pt idx="15">
                  <c:v>36079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78953008"/>
        <c:axId val="557876616"/>
      </c:barChart>
      <c:catAx>
        <c:axId val="678953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r"/>
        <c:lblOffset val="100"/>
        <c:noMultiLvlLbl val="0"/>
      </c:catAx>
      <c:valAx>
        <c:axId val="55787661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F1EEF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72797</c:v>
                </c:pt>
                <c:pt idx="1">
                  <c:v>469314</c:v>
                </c:pt>
                <c:pt idx="2">
                  <c:v>60290</c:v>
                </c:pt>
                <c:pt idx="3">
                  <c:v>264314</c:v>
                </c:pt>
                <c:pt idx="4">
                  <c:v>256810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0-4F08-8AC2-927A1F626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85665551744148905"/>
          <c:y val="0.29027301871558936"/>
          <c:w val="0.13970075739752716"/>
          <c:h val="0.49940713618343491"/>
        </c:manualLayout>
      </c:layout>
      <c:overlay val="0"/>
      <c:txPr>
        <a:bodyPr/>
        <a:lstStyle/>
        <a:p>
          <a:pPr>
            <a:defRPr sz="2400" b="1">
              <a:solidFill>
                <a:schemeClr val="accent2">
                  <a:lumMod val="50000"/>
                </a:schemeClr>
              </a:solidFill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2/18/2025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415317"/>
              </p:ext>
            </p:extLst>
          </p:nvPr>
        </p:nvGraphicFramePr>
        <p:xfrm>
          <a:off x="845388" y="2345630"/>
          <a:ext cx="22898532" cy="10608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436416" y="1154865"/>
            <a:ext cx="1324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المستشفى والإمارة 202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4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555086" y="1741528"/>
            <a:ext cx="1900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 and Emirate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4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9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676676" y="3140765"/>
            <a:ext cx="20912664" cy="9958015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579497"/>
            <a:ext cx="1324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4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21869"/>
              </p:ext>
            </p:extLst>
          </p:nvPr>
        </p:nvGraphicFramePr>
        <p:xfrm>
          <a:off x="1788310" y="3140765"/>
          <a:ext cx="20912664" cy="96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2225828"/>
            <a:ext cx="1900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 and Emirate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4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A2CA669E689499923BA98F4B94722" ma:contentTypeVersion="39" ma:contentTypeDescription="Create a new document." ma:contentTypeScope="" ma:versionID="83f8c3c120e3a27d8c5b9f644197b3b9">
  <xsd:schema xmlns:xsd="http://www.w3.org/2001/XMLSchema" xmlns:xs="http://www.w3.org/2001/XMLSchema" xmlns:p="http://schemas.microsoft.com/office/2006/metadata/properties" xmlns:ns3="62fb0549-7469-4849-97e7-06014a737633" xmlns:ns4="cca856b6-262d-4bf7-bd43-4524b7cdc6b9" xmlns:ns5="9efef094-32d2-4e2e-9367-de9b8d8bb96f" targetNamespace="http://schemas.microsoft.com/office/2006/metadata/properties" ma:root="true" ma:fieldsID="07e54683bfb040b51ea541b59959f099" ns3:_="" ns4:_="" ns5:_="">
    <xsd:import namespace="62fb0549-7469-4849-97e7-06014a737633"/>
    <xsd:import namespace="cca856b6-262d-4bf7-bd43-4524b7cdc6b9"/>
    <xsd:import namespace="9efef094-32d2-4e2e-9367-de9b8d8bb96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_activity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5:MediaServiceObjectDetectorVersions" minOccurs="0"/>
                <xsd:element ref="ns5:MediaServiceSystemTags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b0549-7469-4849-97e7-06014a7376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856b6-262d-4bf7-bd43-4524b7cdc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ef094-32d2-4e2e-9367-de9b8d8bb96f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a856b6-262d-4bf7-bd43-4524b7cdc6b9" xsi:nil="true"/>
  </documentManagement>
</p:properties>
</file>

<file path=customXml/itemProps1.xml><?xml version="1.0" encoding="utf-8"?>
<ds:datastoreItem xmlns:ds="http://schemas.openxmlformats.org/officeDocument/2006/customXml" ds:itemID="{DB8739CC-EEC1-4FC7-9840-E9E2F61B1F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b0549-7469-4849-97e7-06014a737633"/>
    <ds:schemaRef ds:uri="cca856b6-262d-4bf7-bd43-4524b7cdc6b9"/>
    <ds:schemaRef ds:uri="9efef094-32d2-4e2e-9367-de9b8d8b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C889CEC-A1CE-480A-B4DA-4D81970B1B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3F4B02-FFD2-41C2-A1BD-1308492D6C87}">
  <ds:schemaRefs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62fb0549-7469-4849-97e7-06014a737633"/>
    <ds:schemaRef ds:uri="9efef094-32d2-4e2e-9367-de9b8d8bb96f"/>
    <ds:schemaRef ds:uri="http://schemas.openxmlformats.org/package/2006/metadata/core-properties"/>
    <ds:schemaRef ds:uri="cca856b6-262d-4bf7-bd43-4524b7cdc6b9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113036</TotalTime>
  <Words>43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Lato Light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18909</cp:revision>
  <dcterms:created xsi:type="dcterms:W3CDTF">2014-11-12T21:47:38Z</dcterms:created>
  <dcterms:modified xsi:type="dcterms:W3CDTF">2025-02-18T11:30:40Z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0x010100724A2CA669E689499923BA98F4B94722</vt:lpwstr>
  </property>
</Properties>
</file>