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407" r:id="rId2"/>
    <p:sldId id="4408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F63"/>
    <a:srgbClr val="3385B3"/>
    <a:srgbClr val="017881"/>
    <a:srgbClr val="701EE8"/>
    <a:srgbClr val="8F5722"/>
    <a:srgbClr val="9E0202"/>
    <a:srgbClr val="F1EEF4"/>
    <a:srgbClr val="5693D7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29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48" y="56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53245595485402"/>
          <c:y val="0.10992832344868114"/>
          <c:w val="0.78435409436379699"/>
          <c:h val="0.84661335256041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Sheet1!$A$2:$A$25</c:f>
              <c:strCache>
                <c:ptCount val="24"/>
                <c:pt idx="0">
                  <c:v>تخدير-Anesthesia</c:v>
                </c:pt>
                <c:pt idx="1">
                  <c:v>جراحة قلب-Cardiac Surgery</c:v>
                </c:pt>
                <c:pt idx="2">
                  <c:v>القلب والأوعية الدموية-Cardiovascular</c:v>
                </c:pt>
                <c:pt idx="3">
                  <c:v>قسطرة القلب-Cath Lab</c:v>
                </c:pt>
                <c:pt idx="4">
                  <c:v>جراحة اسنان-Dental Surgery</c:v>
                </c:pt>
                <c:pt idx="5">
                  <c:v>أنف وأذن وحنجر-Ear, Nose, and Throat Surgery</c:v>
                </c:pt>
                <c:pt idx="6">
                  <c:v>مناظير تشخيصية-Gastroenterology</c:v>
                </c:pt>
                <c:pt idx="7">
                  <c:v>جراحــة عامــة-General Surgery</c:v>
                </c:pt>
                <c:pt idx="8">
                  <c:v>نساء وولادة-Gynecology &amp; Obstetrics Surgery</c:v>
                </c:pt>
                <c:pt idx="9">
                  <c:v>جراحة مناظير-Laproscopy</c:v>
                </c:pt>
                <c:pt idx="10">
                  <c:v>جراحة الكلى-Nephrology</c:v>
                </c:pt>
                <c:pt idx="11">
                  <c:v>جراحة أعصاب-Neurosurgery</c:v>
                </c:pt>
                <c:pt idx="12">
                  <c:v>جراحة عيــون-Ophthalmology Surgery</c:v>
                </c:pt>
                <c:pt idx="13">
                  <c:v>جراحة الوجه والفم-Oral &amp; Maxillo Facial Surgery</c:v>
                </c:pt>
                <c:pt idx="14">
                  <c:v>جراحـة عظــام-Orthopaedic Surgery</c:v>
                </c:pt>
                <c:pt idx="15">
                  <c:v>جراحة أطفال-Paediatric Surgery</c:v>
                </c:pt>
                <c:pt idx="16">
                  <c:v>جراحة علاج الألم -Pain Management</c:v>
                </c:pt>
                <c:pt idx="17">
                  <c:v>جراحة تجميل-Plastic Surgery</c:v>
                </c:pt>
                <c:pt idx="18">
                  <c:v>الأشعة-Radiology</c:v>
                </c:pt>
                <c:pt idx="19">
                  <c:v>جراحة صدر-Thoracic Surgery</c:v>
                </c:pt>
                <c:pt idx="20">
                  <c:v>جراحة المسالك البولية/الجراحة العامة-Urology/General Surgery</c:v>
                </c:pt>
                <c:pt idx="21">
                  <c:v>مسالك بوليـة-Urology Surgery</c:v>
                </c:pt>
                <c:pt idx="22">
                  <c:v>جراحة الأوعية الدموية-Vascular Surgery</c:v>
                </c:pt>
                <c:pt idx="23">
                  <c:v>أخرى-Other </c:v>
                </c:pt>
              </c:strCache>
            </c:strRef>
          </c:cat>
          <c:val>
            <c:numRef>
              <c:f>Sheet1!$B$2:$B$25</c:f>
              <c:numCache>
                <c:formatCode>#,##0</c:formatCode>
                <c:ptCount val="24"/>
                <c:pt idx="0">
                  <c:v>85</c:v>
                </c:pt>
                <c:pt idx="1">
                  <c:v>215</c:v>
                </c:pt>
                <c:pt idx="2">
                  <c:v>45</c:v>
                </c:pt>
                <c:pt idx="3">
                  <c:v>2613</c:v>
                </c:pt>
                <c:pt idx="4">
                  <c:v>96</c:v>
                </c:pt>
                <c:pt idx="5">
                  <c:v>625</c:v>
                </c:pt>
                <c:pt idx="6">
                  <c:v>1332</c:v>
                </c:pt>
                <c:pt idx="7">
                  <c:v>3459</c:v>
                </c:pt>
                <c:pt idx="8">
                  <c:v>4276</c:v>
                </c:pt>
                <c:pt idx="9">
                  <c:v>367</c:v>
                </c:pt>
                <c:pt idx="10">
                  <c:v>9</c:v>
                </c:pt>
                <c:pt idx="11">
                  <c:v>265</c:v>
                </c:pt>
                <c:pt idx="12">
                  <c:v>993</c:v>
                </c:pt>
                <c:pt idx="13">
                  <c:v>171</c:v>
                </c:pt>
                <c:pt idx="14">
                  <c:v>2422</c:v>
                </c:pt>
                <c:pt idx="15">
                  <c:v>844</c:v>
                </c:pt>
                <c:pt idx="16">
                  <c:v>18</c:v>
                </c:pt>
                <c:pt idx="17">
                  <c:v>619</c:v>
                </c:pt>
                <c:pt idx="18">
                  <c:v>5</c:v>
                </c:pt>
                <c:pt idx="19">
                  <c:v>128</c:v>
                </c:pt>
                <c:pt idx="20">
                  <c:v>93</c:v>
                </c:pt>
                <c:pt idx="21">
                  <c:v>842</c:v>
                </c:pt>
                <c:pt idx="22">
                  <c:v>345</c:v>
                </c:pt>
                <c:pt idx="23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5616656"/>
        <c:crosses val="autoZero"/>
        <c:auto val="1"/>
        <c:lblAlgn val="ct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00586301119943"/>
          <c:y val="0.25137630409264167"/>
          <c:w val="0.60425930763393909"/>
          <c:h val="0.653052957994990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301-4A68-8E6C-F478CA1A0BD8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68FB-4C37-9BD8-A837710D2C86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68FB-4C37-9BD8-A837710D2C86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8FB-4C37-9BD8-A837710D2C86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8FB-4C37-9BD8-A837710D2C86}"/>
              </c:ext>
            </c:extLst>
          </c:dPt>
          <c:dLbls>
            <c:dLbl>
              <c:idx val="2"/>
              <c:layout>
                <c:manualLayout>
                  <c:x val="-2.4077985512474448E-2"/>
                  <c:y val="-4.9109868385379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B-4C37-9BD8-A837710D2C86}"/>
                </c:ext>
              </c:extLst>
            </c:dLbl>
            <c:dLbl>
              <c:idx val="3"/>
              <c:layout>
                <c:manualLayout>
                  <c:x val="8.2746410253220715E-2"/>
                  <c:y val="-0.15195524135697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B-4C37-9BD8-A837710D2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الفجيرة
Fujairah</c:v>
                </c:pt>
                <c:pt idx="1">
                  <c:v>رأس الخيمة
R.A.K</c:v>
                </c:pt>
                <c:pt idx="2">
                  <c:v>أم القيوين
U.A.Q</c:v>
                </c:pt>
                <c:pt idx="3">
                  <c:v>الشارقة
Sharjah</c:v>
                </c:pt>
                <c:pt idx="4">
                  <c:v>دبي
Dubai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4000</c:v>
                </c:pt>
                <c:pt idx="1">
                  <c:v>3282</c:v>
                </c:pt>
                <c:pt idx="2">
                  <c:v>657</c:v>
                </c:pt>
                <c:pt idx="3">
                  <c:v>11938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9216479456655597"/>
          <c:y val="0.76455476566266722"/>
          <c:w val="0.42136864408536612"/>
          <c:h val="0.17813037189446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CA0AB778-CB88-4CF7-BACD-FFFC29DE2C6A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C25848CE-B4E1-47EC-8C51-BE4700780433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964537"/>
              </p:ext>
            </p:extLst>
          </p:nvPr>
        </p:nvGraphicFramePr>
        <p:xfrm>
          <a:off x="260350" y="6858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781341" y="527318"/>
            <a:ext cx="15922488" cy="1308698"/>
            <a:chOff x="3135394" y="1489134"/>
            <a:chExt cx="17972293" cy="1733009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7703788" y="1489134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135394" y="2447770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8763599"/>
              </p:ext>
            </p:extLst>
          </p:nvPr>
        </p:nvGraphicFramePr>
        <p:xfrm>
          <a:off x="-167999" y="3429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4455585" y="1714227"/>
            <a:ext cx="15922488" cy="1169550"/>
            <a:chOff x="1183346" y="3060867"/>
            <a:chExt cx="17972293" cy="1548746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751740" y="3060867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2021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83346" y="3835240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775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115876</TotalTime>
  <Words>34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19354</cp:revision>
  <dcterms:created xsi:type="dcterms:W3CDTF">2014-11-12T21:47:38Z</dcterms:created>
  <dcterms:modified xsi:type="dcterms:W3CDTF">2022-06-14T06:28:11Z</dcterms:modified>
  <cp:category/>
</cp:coreProperties>
</file>