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c:rich>
      </c:tx>
      <c:layout>
        <c:manualLayout>
          <c:xMode val="edge"/>
          <c:yMode val="edge"/>
          <c:x val="1.2622020250134328E-2"/>
          <c:y val="0.92291908437404857"/>
        </c:manualLayout>
      </c:layout>
      <c:overlay val="0"/>
      <c:spPr>
        <a:noFill/>
        <a:ln>
          <a:solidFill>
            <a:schemeClr val="accent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صغـــرى
Minor</c:v>
                </c:pt>
                <c:pt idx="1">
                  <c:v>كبــــــرى
Major</c:v>
                </c:pt>
                <c:pt idx="2">
                  <c:v>خاصة
Special</c:v>
                </c:pt>
                <c:pt idx="3">
                  <c:v>أخرى
Other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8864</c:v>
                </c:pt>
                <c:pt idx="1">
                  <c:v>14552</c:v>
                </c:pt>
                <c:pt idx="2">
                  <c:v>2135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009914631078525"/>
          <c:y val="0.31431914760687901"/>
          <c:w val="7.2518441141493861E-2"/>
          <c:h val="0.30646008931156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5C02CEE8-017C-4B1D-A132-FE1B7E231837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F094B071-3F9E-429D-B65B-D5EC9DE81E9C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8875145"/>
              </p:ext>
            </p:extLst>
          </p:nvPr>
        </p:nvGraphicFramePr>
        <p:xfrm>
          <a:off x="1430259" y="2540739"/>
          <a:ext cx="21378506" cy="1041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6" y="1256090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الحجم 2019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1682033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/>
              <a:t>Number of Surgical Procedures by size 2019</a:t>
            </a: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112697</TotalTime>
  <Words>16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18899</cp:revision>
  <dcterms:created xsi:type="dcterms:W3CDTF">2014-11-12T21:47:38Z</dcterms:created>
  <dcterms:modified xsi:type="dcterms:W3CDTF">2022-06-14T05:50:31Z</dcterms:modified>
  <cp:category/>
</cp:coreProperties>
</file>