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385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86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412" y="56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ar-AE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endParaRPr lang="en-US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1.2622020250134328E-2"/>
          <c:y val="0.92291908437404857"/>
        </c:manualLayout>
      </c:layout>
      <c:overlay val="0"/>
      <c:spPr>
        <a:noFill/>
        <a:ln>
          <a:solidFill>
            <a:schemeClr val="accent2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75"/>
      <c:rotY val="2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6093700567922972"/>
          <c:y val="4.7137663979180976E-2"/>
          <c:w val="0.63132920029799811"/>
          <c:h val="0.9138657549909295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BB9-438C-BEF0-C6CEB70BCB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9FC-45A8-B671-A179C3B7F5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BB9-438C-BEF0-C6CEB70BCBAC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79FC-45A8-B671-A179C3B7F5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7BB9-438C-BEF0-C6CEB70BCBA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7BB9-438C-BEF0-C6CEB70BCBA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7BB9-438C-BEF0-C6CEB70BCBA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7BB9-438C-BEF0-C6CEB70BCBA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7BB9-438C-BEF0-C6CEB70BCBA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7BB9-438C-BEF0-C6CEB70BCBA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79FC-45A8-B671-A179C3B7F5D9}"/>
              </c:ext>
            </c:extLst>
          </c:dPt>
          <c:dLbls>
            <c:dLbl>
              <c:idx val="1"/>
              <c:layout>
                <c:manualLayout>
                  <c:x val="0.1033827996765368"/>
                  <c:y val="-9.1899151175350149E-2"/>
                </c:manualLayout>
              </c:layout>
              <c:tx>
                <c:rich>
                  <a:bodyPr/>
                  <a:lstStyle/>
                  <a:p>
                    <a:fld id="{3A538DBF-3EFF-4222-86C5-91CE8546638B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9FC-45A8-B671-A179C3B7F5D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6CE7134A-C04D-4C50-BFD9-0E8EC412FC24}" type="VALUE">
                      <a:rPr lang="en-US">
                        <a:solidFill>
                          <a:schemeClr val="tx2">
                            <a:lumMod val="75000"/>
                          </a:schemeClr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9FC-45A8-B671-A179C3B7F5D9}"/>
                </c:ext>
              </c:extLst>
            </c:dLbl>
            <c:dLbl>
              <c:idx val="10"/>
              <c:layout>
                <c:manualLayout>
                  <c:x val="3.0168487916902966E-3"/>
                  <c:y val="6.1449157986492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FC-45A8-B671-A179C3B7F5D9}"/>
                </c:ext>
              </c:extLst>
            </c:dLbl>
            <c:dLbl>
              <c:idx val="11"/>
              <c:layout>
                <c:manualLayout>
                  <c:x val="-3.5598815741945504E-2"/>
                  <c:y val="-8.9810307826411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FC-45A8-B671-A179C3B7F5D9}"/>
                </c:ext>
              </c:extLst>
            </c:dLbl>
            <c:dLbl>
              <c:idx val="12"/>
              <c:layout>
                <c:manualLayout>
                  <c:x val="4.645947139203057E-2"/>
                  <c:y val="-0.126443459702974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9FC-45A8-B671-A179C3B7F5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صغـــرى
Minor</c:v>
                </c:pt>
                <c:pt idx="1">
                  <c:v>كبــــــرى
Major</c:v>
                </c:pt>
                <c:pt idx="2">
                  <c:v>خاصة
Special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5945</c:v>
                </c:pt>
                <c:pt idx="1">
                  <c:v>12788</c:v>
                </c:pt>
                <c:pt idx="2">
                  <c:v>1193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C-45A8-B671-A179C3B7F5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87131804252365"/>
          <c:y val="0.31675679400362017"/>
          <c:w val="7.2518441141493861E-2"/>
          <c:h val="0.306460089311568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400" b="1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14/06/2022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EC913289-2D42-4C4D-AF7D-9DCB23791A1B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084222A5-9465-42B7-9956-DEADE934C34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14/06/2022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1898937" y="2393944"/>
            <a:ext cx="21048454" cy="10942207"/>
          </a:xfrm>
          <a:prstGeom prst="rect">
            <a:avLst/>
          </a:prstGeom>
          <a:solidFill>
            <a:schemeClr val="bg1"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878238"/>
              </p:ext>
            </p:extLst>
          </p:nvPr>
        </p:nvGraphicFramePr>
        <p:xfrm>
          <a:off x="1430259" y="2540739"/>
          <a:ext cx="21378506" cy="10419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6" y="1256090"/>
            <a:ext cx="12001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عدد الإجراءات الجراحية حسب الحجم 2021 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 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4199694" y="1682033"/>
            <a:ext cx="15286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z="3200" dirty="0"/>
              <a:t>Number of Surgical Procedures by size </a:t>
            </a:r>
            <a:r>
              <a:rPr lang="ar-AE" sz="3200" dirty="0"/>
              <a:t>2021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112675</TotalTime>
  <Words>16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albalushi</cp:lastModifiedBy>
  <cp:revision>18899</cp:revision>
  <dcterms:created xsi:type="dcterms:W3CDTF">2014-11-12T21:47:38Z</dcterms:created>
  <dcterms:modified xsi:type="dcterms:W3CDTF">2022-06-14T06:03:16Z</dcterms:modified>
  <cp:category/>
</cp:coreProperties>
</file>